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2" r:id="rId2"/>
    <p:sldId id="270" r:id="rId3"/>
    <p:sldId id="271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4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A9F97-5F39-4D62-8CB7-4EEAE7F251C4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0499F-25EB-423B-A57A-7885C5B80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44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3896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5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293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18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21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161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81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8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12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74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438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4632"/>
            <a:ext cx="10085832" cy="1161288"/>
          </a:xfrm>
          <a:noFill/>
        </p:spPr>
        <p:txBody>
          <a:bodyPr anchor="t">
            <a:normAutofit/>
          </a:bodyPr>
          <a:lstStyle>
            <a:lvl1pPr>
              <a:defRPr sz="66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3832" y="2432304"/>
            <a:ext cx="6053328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BDF5DD-FC76-422E-90E7-591B5FA5BB25}" type="datetime1">
              <a:rPr lang="en-US" smtClean="0"/>
              <a:t>2/17/2026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81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CB660-BFFF-432A-B383-58A5D931054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2ECB6-9838-4720-9980-5FB6785FE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7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s://www.do.ektu.kz/Protected/ReportingSystem/Home/Diagrams?id=9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6C98918E-DB76-43AB-95F0-5B51876686DD}"/>
              </a:ext>
            </a:extLst>
          </p:cNvPr>
          <p:cNvSpPr/>
          <p:nvPr/>
        </p:nvSpPr>
        <p:spPr>
          <a:xfrm>
            <a:off x="6515" y="0"/>
            <a:ext cx="3004104" cy="6858000"/>
          </a:xfrm>
          <a:custGeom>
            <a:avLst/>
            <a:gdLst>
              <a:gd name="textAreaLeft" fmla="*/ 0 w 3785760"/>
              <a:gd name="textAreaRight" fmla="*/ 3786120 w 378576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11128375" h="11470640">
                <a:moveTo>
                  <a:pt x="0" y="11470578"/>
                </a:moveTo>
                <a:lnTo>
                  <a:pt x="11128043" y="11470578"/>
                </a:lnTo>
                <a:lnTo>
                  <a:pt x="1112804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Рисунок 10">
            <a:extLst>
              <a:ext uri="{FF2B5EF4-FFF2-40B4-BE49-F238E27FC236}">
                <a16:creationId xmlns:a16="http://schemas.microsoft.com/office/drawing/2014/main" id="{3EA133D6-35E9-4F6D-B173-0134CDA1CDEE}"/>
              </a:ext>
            </a:extLst>
          </p:cNvPr>
          <p:cNvPicPr/>
          <p:nvPr/>
        </p:nvPicPr>
        <p:blipFill>
          <a:blip r:embed="rId3"/>
          <a:srcRect t="26273" b="26509"/>
          <a:stretch/>
        </p:blipFill>
        <p:spPr>
          <a:xfrm>
            <a:off x="28440" y="152280"/>
            <a:ext cx="2254309" cy="1064124"/>
          </a:xfrm>
          <a:prstGeom prst="rect">
            <a:avLst/>
          </a:prstGeom>
          <a:ln w="0"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4778446-8713-4DF7-97C9-2ABF2B4EFF89}"/>
              </a:ext>
            </a:extLst>
          </p:cNvPr>
          <p:cNvSpPr txBox="1"/>
          <p:nvPr/>
        </p:nvSpPr>
        <p:spPr>
          <a:xfrm>
            <a:off x="97857" y="1882071"/>
            <a:ext cx="282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rPr>
              <a:t>Виртуальный Музей </a:t>
            </a:r>
            <a:endParaRPr lang="ru-RU" dirty="0" smtClean="0">
              <a:solidFill>
                <a:schemeClr val="bg1"/>
              </a:solidFill>
              <a:latin typeface="Atyp Display Medium" panose="00000600000000000000" pitchFamily="2" charset="0"/>
              <a:ea typeface="Atyp Display Medium" panose="000006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07532" y="1467628"/>
            <a:ext cx="844238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Трехмерная оцифровка 10 сакральных мест ВКО (</a:t>
            </a:r>
            <a:r>
              <a:rPr lang="ru-RU" dirty="0" err="1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писаницы</a:t>
            </a: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). Применение цифровых методов документирования и исследования древних наскальных </a:t>
            </a:r>
            <a:r>
              <a:rPr lang="ru-RU" dirty="0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изображений</a:t>
            </a:r>
          </a:p>
          <a:p>
            <a:endParaRPr lang="ru-RU" dirty="0" smtClean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</a:endParaRPr>
          </a:p>
          <a:p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Фотограмметрическая обработка в программном обеспечении </a:t>
            </a:r>
            <a:r>
              <a:rPr lang="ru-RU" dirty="0" err="1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Agisoft</a:t>
            </a: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 </a:t>
            </a:r>
            <a:r>
              <a:rPr lang="ru-RU" dirty="0" err="1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Metashape</a:t>
            </a:r>
            <a:endParaRPr lang="ru-RU" dirty="0" smtClean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</a:endParaRPr>
          </a:p>
          <a:p>
            <a:endParaRPr lang="ru-RU" dirty="0" smtClean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</a:endParaRPr>
          </a:p>
          <a:p>
            <a:r>
              <a:rPr lang="ru-RU" dirty="0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Ссылка на созданный объект </a:t>
            </a:r>
            <a:endParaRPr lang="ru-RU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</a:endParaRPr>
          </a:p>
          <a:p>
            <a:r>
              <a:rPr lang="en-US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https://</a:t>
            </a:r>
            <a:r>
              <a:rPr lang="en-US" dirty="0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sketchfab.com/3dmodels/akbaur-b06700d326054bf3b333ad41257f20ae</a:t>
            </a:r>
            <a:endParaRPr lang="ru-RU" dirty="0" smtClean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</a:endParaRPr>
          </a:p>
          <a:p>
            <a:r>
              <a:rPr lang="ru-RU" dirty="0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 </a:t>
            </a:r>
          </a:p>
          <a:p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Использование плагин </a:t>
            </a:r>
            <a:r>
              <a:rPr lang="ru-RU" dirty="0" err="1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DStretch</a:t>
            </a: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 для восстановления древних наскальных изображений</a:t>
            </a:r>
          </a:p>
          <a:p>
            <a:endParaRPr lang="ru-RU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  <a:hlinkClick r:id="rId4"/>
            </a:endParaRPr>
          </a:p>
          <a:p>
            <a:r>
              <a:rPr lang="ru-RU" dirty="0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Информационный портал </a:t>
            </a: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«Виртуальный музей»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7D5133-41FB-7E40-833F-357775B92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" y="2432079"/>
            <a:ext cx="2911025" cy="424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9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EACC27-8078-19BD-11D8-A64BA0758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91" y="1048060"/>
            <a:ext cx="10097311" cy="5731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03" y="354049"/>
            <a:ext cx="10085832" cy="116128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Информационный портал</a:t>
            </a:r>
            <a:endParaRPr lang="en-US" sz="2800" dirty="0">
              <a:solidFill>
                <a:srgbClr val="006666"/>
              </a:solidFill>
              <a:latin typeface="Atyp Display Medium" panose="00000600000000000000" pitchFamily="2" charset="0"/>
              <a:ea typeface="Atyp Display Medium" panose="00000600000000000000" pitchFamily="2" charset="0"/>
            </a:endParaRPr>
          </a:p>
        </p:txBody>
      </p:sp>
      <p:pic>
        <p:nvPicPr>
          <p:cNvPr id="9" name="Запись один" descr="Запись один">
            <a:hlinkClick r:id="" action="ppaction://media"/>
            <a:extLst>
              <a:ext uri="{FF2B5EF4-FFF2-40B4-BE49-F238E27FC236}">
                <a16:creationId xmlns:a16="http://schemas.microsoft.com/office/drawing/2014/main" id="{4A40108F-AEB2-594C-9CA3-554F07AC5A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48078" y="1437515"/>
            <a:ext cx="7746683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8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8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EACC27-8078-19BD-11D8-A64BA0758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91" y="1048060"/>
            <a:ext cx="10097311" cy="5731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03" y="354049"/>
            <a:ext cx="10085832" cy="1161288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Telegram-</a:t>
            </a:r>
            <a:r>
              <a:rPr lang="ru-RU" sz="2800" dirty="0" smtClean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>бот</a:t>
            </a:r>
            <a:r>
              <a:rPr lang="ru-RU" sz="2800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  <a:t/>
            </a:r>
            <a:br>
              <a:rPr lang="ru-RU" sz="2800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</a:rPr>
            </a:br>
            <a:endParaRPr lang="en-US" sz="2800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</a:endParaRPr>
          </a:p>
        </p:txBody>
      </p:sp>
      <p:pic>
        <p:nvPicPr>
          <p:cNvPr id="3" name="Запись экрана 2025-06-05 в 12.56.04" descr="Запись экрана 2025-06-05 в 12.56.04">
            <a:hlinkClick r:id="" action="ppaction://media"/>
            <a:extLst>
              <a:ext uri="{FF2B5EF4-FFF2-40B4-BE49-F238E27FC236}">
                <a16:creationId xmlns:a16="http://schemas.microsoft.com/office/drawing/2014/main" id="{2D1F672F-115C-AB42-9C69-1E780DB9C2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31417" y="1400932"/>
            <a:ext cx="7743600" cy="48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6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53</Words>
  <Application>Microsoft Office PowerPoint</Application>
  <PresentationFormat>Широкоэкранный</PresentationFormat>
  <Paragraphs>13</Paragraphs>
  <Slides>3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Atyp Display Bold</vt:lpstr>
      <vt:lpstr>Atyp Display Medium</vt:lpstr>
      <vt:lpstr>Calibri</vt:lpstr>
      <vt:lpstr>Calibri Light</vt:lpstr>
      <vt:lpstr>Тема Office</vt:lpstr>
      <vt:lpstr>Презентация PowerPoint</vt:lpstr>
      <vt:lpstr>Информационный портал</vt:lpstr>
      <vt:lpstr>Telegram-бот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Денисова (ДИТ-Цифровой офицер)</dc:creator>
  <cp:lastModifiedBy>Denissova Natalya</cp:lastModifiedBy>
  <cp:revision>42</cp:revision>
  <dcterms:created xsi:type="dcterms:W3CDTF">2025-03-06T09:12:22Z</dcterms:created>
  <dcterms:modified xsi:type="dcterms:W3CDTF">2026-02-17T11:28:12Z</dcterms:modified>
</cp:coreProperties>
</file>