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C06FA9C-D7CA-42E3-8E50-32032FCBF4B0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00A1DC9-840A-4B89-B984-4FA3C98CB7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Babylon garden36_12_10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0032" y="188640"/>
            <a:ext cx="2952328" cy="208823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Вавилон</a:t>
            </a:r>
            <a:br>
              <a:rPr lang="ru-RU" sz="4800" dirty="0" smtClean="0"/>
            </a:br>
            <a:r>
              <a:rPr lang="ru-RU" sz="4800" dirty="0" err="1" smtClean="0"/>
              <a:t>сәулеті</a:t>
            </a:r>
            <a:endParaRPr lang="ru-RU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/>
          <a:lstStyle/>
          <a:p>
            <a:r>
              <a:rPr lang="kk-KZ" dirty="0" smtClean="0"/>
              <a:t>Ежелгі вавилон қаласы</a:t>
            </a:r>
            <a:endParaRPr lang="ru-RU" dirty="0"/>
          </a:p>
        </p:txBody>
      </p:sp>
      <p:pic>
        <p:nvPicPr>
          <p:cNvPr id="4" name="Содержимое 3" descr="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1" y="1124744"/>
            <a:ext cx="8712968" cy="554461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etemenanki-babilonia-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784976" cy="619968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48680"/>
            <a:ext cx="8515672" cy="612068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      </a:t>
            </a:r>
            <a:r>
              <a:rPr lang="ru-RU" dirty="0" err="1" smtClean="0"/>
              <a:t>Қосөзеннің </a:t>
            </a:r>
            <a:r>
              <a:rPr lang="ru-RU" dirty="0" err="1" smtClean="0"/>
              <a:t>ежелгі</a:t>
            </a:r>
            <a:r>
              <a:rPr lang="ru-RU" dirty="0" smtClean="0"/>
              <a:t> </a:t>
            </a:r>
            <a:r>
              <a:rPr lang="ru-RU" dirty="0" err="1" smtClean="0"/>
              <a:t>тұрғындарының діни</a:t>
            </a:r>
            <a:r>
              <a:rPr lang="ru-RU" dirty="0" smtClean="0"/>
              <a:t> </a:t>
            </a:r>
            <a:r>
              <a:rPr lang="ru-RU" dirty="0" err="1" smtClean="0"/>
              <a:t>нанымдары</a:t>
            </a:r>
            <a:r>
              <a:rPr lang="ru-RU" dirty="0" smtClean="0"/>
              <a:t> </a:t>
            </a:r>
            <a:r>
              <a:rPr lang="ru-RU" dirty="0" err="1" smtClean="0"/>
              <a:t>олардың монументтік</a:t>
            </a:r>
            <a:r>
              <a:rPr lang="ru-RU" dirty="0" smtClean="0"/>
              <a:t> </a:t>
            </a:r>
            <a:r>
              <a:rPr lang="ru-RU" dirty="0" err="1" smtClean="0"/>
              <a:t>өнерінен көрініс тапты</a:t>
            </a:r>
            <a:r>
              <a:rPr lang="ru-RU" dirty="0" smtClean="0"/>
              <a:t>. </a:t>
            </a:r>
            <a:r>
              <a:rPr lang="ru-RU" dirty="0" err="1" smtClean="0"/>
              <a:t>Қалаларда құдайларға арналған ғибадатханалар салынды</a:t>
            </a:r>
            <a:r>
              <a:rPr lang="ru-RU" dirty="0" smtClean="0"/>
              <a:t>. </a:t>
            </a:r>
            <a:r>
              <a:rPr lang="ru-RU" dirty="0" err="1" smtClean="0"/>
              <a:t>Ғибадатхана жанынан</a:t>
            </a:r>
            <a:r>
              <a:rPr lang="ru-RU" dirty="0" smtClean="0"/>
              <a:t> </a:t>
            </a:r>
            <a:r>
              <a:rPr lang="ru-RU" dirty="0" err="1" smtClean="0"/>
              <a:t>бастары</a:t>
            </a:r>
            <a:r>
              <a:rPr lang="ru-RU" dirty="0" smtClean="0"/>
              <a:t> </a:t>
            </a:r>
            <a:r>
              <a:rPr lang="ru-RU" dirty="0" err="1" smtClean="0"/>
              <a:t>көкке өрлеген, кірпіштен</a:t>
            </a:r>
            <a:r>
              <a:rPr lang="ru-RU" dirty="0" smtClean="0"/>
              <a:t> </a:t>
            </a:r>
            <a:r>
              <a:rPr lang="ru-RU" dirty="0" err="1" smtClean="0"/>
              <a:t>өріліп, терассалармен</a:t>
            </a:r>
            <a:r>
              <a:rPr lang="ru-RU" dirty="0" smtClean="0"/>
              <a:t> </a:t>
            </a:r>
            <a:r>
              <a:rPr lang="ru-RU" dirty="0" err="1" smtClean="0"/>
              <a:t>қоршалған Зикураттар</a:t>
            </a:r>
            <a:r>
              <a:rPr lang="ru-RU" dirty="0" smtClean="0"/>
              <a:t> </a:t>
            </a:r>
            <a:r>
              <a:rPr lang="ru-RU" dirty="0" err="1" smtClean="0"/>
              <a:t>салынды</a:t>
            </a:r>
            <a:r>
              <a:rPr lang="ru-RU" dirty="0" smtClean="0"/>
              <a:t>. </a:t>
            </a:r>
            <a:r>
              <a:rPr lang="ru-RU" dirty="0" err="1" smtClean="0"/>
              <a:t>Зикураттар</a:t>
            </a:r>
            <a:r>
              <a:rPr lang="ru-RU" dirty="0" smtClean="0"/>
              <a:t> </a:t>
            </a:r>
            <a:r>
              <a:rPr lang="ru-RU" dirty="0" err="1" smtClean="0"/>
              <a:t>(мұнаралар</a:t>
            </a:r>
            <a:r>
              <a:rPr lang="ru-RU" dirty="0" smtClean="0"/>
              <a:t>) </a:t>
            </a:r>
            <a:r>
              <a:rPr lang="ru-RU" dirty="0" err="1" smtClean="0"/>
              <a:t>әр түрлі бояулармен</a:t>
            </a:r>
            <a:r>
              <a:rPr lang="ru-RU" dirty="0" smtClean="0"/>
              <a:t> </a:t>
            </a:r>
            <a:r>
              <a:rPr lang="ru-RU" dirty="0" err="1" smtClean="0"/>
              <a:t>боялған, терассалар</a:t>
            </a:r>
            <a:r>
              <a:rPr lang="ru-RU" dirty="0" smtClean="0"/>
              <a:t> </a:t>
            </a:r>
            <a:r>
              <a:rPr lang="ru-RU" dirty="0" err="1" smtClean="0"/>
              <a:t>гүлдермен, көкпен өрілген.</a:t>
            </a:r>
            <a:r>
              <a:rPr lang="ru-RU" dirty="0" smtClean="0"/>
              <a:t> Вавилон </a:t>
            </a:r>
            <a:r>
              <a:rPr lang="ru-RU" dirty="0" err="1" smtClean="0"/>
              <a:t>көркем-өнерінің сәулеттік ескерткіштері</a:t>
            </a:r>
            <a:r>
              <a:rPr lang="ru-RU" dirty="0" smtClean="0"/>
              <a:t> </a:t>
            </a:r>
            <a:r>
              <a:rPr lang="ru-RU" dirty="0" err="1" smtClean="0"/>
              <a:t>біздің заманымызға </a:t>
            </a:r>
            <a:r>
              <a:rPr lang="ru-RU" dirty="0" smtClean="0"/>
              <a:t>аз </a:t>
            </a:r>
            <a:r>
              <a:rPr lang="ru-RU" dirty="0" err="1" smtClean="0"/>
              <a:t>жетті</a:t>
            </a:r>
            <a:r>
              <a:rPr lang="ru-RU" dirty="0" smtClean="0"/>
              <a:t>. </a:t>
            </a:r>
            <a:r>
              <a:rPr lang="ru-RU" dirty="0" err="1" smtClean="0"/>
              <a:t>Себебі</a:t>
            </a:r>
            <a:r>
              <a:rPr lang="ru-RU" dirty="0" smtClean="0"/>
              <a:t>, </a:t>
            </a:r>
            <a:r>
              <a:rPr lang="ru-RU" dirty="0" err="1" smtClean="0"/>
              <a:t>вавилондықтар сарайлар</a:t>
            </a:r>
            <a:r>
              <a:rPr lang="ru-RU" dirty="0" smtClean="0"/>
              <a:t> мен </a:t>
            </a:r>
            <a:r>
              <a:rPr lang="ru-RU" dirty="0" err="1" smtClean="0"/>
              <a:t>ғибадатханаларды кірпіштен</a:t>
            </a:r>
            <a:r>
              <a:rPr lang="ru-RU" dirty="0" smtClean="0"/>
              <a:t> </a:t>
            </a:r>
            <a:r>
              <a:rPr lang="ru-RU" dirty="0" err="1" smtClean="0"/>
              <a:t>салатын</a:t>
            </a:r>
            <a:r>
              <a:rPr lang="ru-RU" dirty="0" smtClean="0"/>
              <a:t> </a:t>
            </a:r>
            <a:r>
              <a:rPr lang="ru-RU" dirty="0" err="1" smtClean="0"/>
              <a:t>болған</a:t>
            </a:r>
            <a:r>
              <a:rPr lang="ru-RU" dirty="0" smtClean="0"/>
              <a:t>, ал </a:t>
            </a:r>
            <a:r>
              <a:rPr lang="ru-RU" dirty="0" err="1" smtClean="0"/>
              <a:t>кірпіштің ұзақ уақытқа шыдамайтыны</a:t>
            </a:r>
            <a:r>
              <a:rPr lang="ru-RU" dirty="0" smtClean="0"/>
              <a:t> </a:t>
            </a:r>
            <a:r>
              <a:rPr lang="ru-RU" dirty="0" err="1" smtClean="0"/>
              <a:t>белгілі</a:t>
            </a:r>
            <a:r>
              <a:rPr lang="ru-RU" dirty="0" smtClean="0"/>
              <a:t>. </a:t>
            </a:r>
            <a:r>
              <a:rPr lang="ru-RU" dirty="0" err="1" smtClean="0"/>
              <a:t>Дегенмен</a:t>
            </a:r>
            <a:r>
              <a:rPr lang="ru-RU" dirty="0" smtClean="0"/>
              <a:t>, </a:t>
            </a:r>
            <a:r>
              <a:rPr lang="ru-RU" dirty="0" err="1" smtClean="0"/>
              <a:t>қазіргі кезде</a:t>
            </a:r>
            <a:r>
              <a:rPr lang="ru-RU" dirty="0" smtClean="0"/>
              <a:t> </a:t>
            </a:r>
            <a:r>
              <a:rPr lang="ru-RU" dirty="0" err="1" smtClean="0"/>
              <a:t>жартылай</a:t>
            </a:r>
            <a:r>
              <a:rPr lang="ru-RU" dirty="0" smtClean="0"/>
              <a:t> </a:t>
            </a:r>
            <a:r>
              <a:rPr lang="ru-RU" dirty="0" err="1" smtClean="0"/>
              <a:t>сақталған </a:t>
            </a:r>
            <a:r>
              <a:rPr lang="ru-RU" dirty="0" smtClean="0"/>
              <a:t>сарай </a:t>
            </a:r>
            <a:r>
              <a:rPr lang="ru-RU" dirty="0" err="1" smtClean="0"/>
              <a:t>қалдықтарын зерттей</a:t>
            </a:r>
            <a:r>
              <a:rPr lang="ru-RU" dirty="0" smtClean="0"/>
              <a:t> </a:t>
            </a:r>
            <a:r>
              <a:rPr lang="ru-RU" dirty="0" err="1" smtClean="0"/>
              <a:t>келе</a:t>
            </a:r>
            <a:r>
              <a:rPr lang="ru-RU" dirty="0" smtClean="0"/>
              <a:t>, </a:t>
            </a:r>
            <a:r>
              <a:rPr lang="ru-RU" dirty="0" err="1" smtClean="0"/>
              <a:t>өнертанушылар еуропалық сәулет өнерінің Қосөзен аралығы сәулет өнерінен көп үлгі алғандығын анықтап отыр</a:t>
            </a:r>
            <a:r>
              <a:rPr lang="ru-RU" dirty="0" smtClean="0"/>
              <a:t>. Вавилон </a:t>
            </a:r>
            <a:r>
              <a:rPr lang="ru-RU" dirty="0" err="1" smtClean="0"/>
              <a:t>орасан</a:t>
            </a:r>
            <a:r>
              <a:rPr lang="ru-RU" dirty="0" smtClean="0"/>
              <a:t> </a:t>
            </a:r>
            <a:r>
              <a:rPr lang="ru-RU" dirty="0" err="1" smtClean="0"/>
              <a:t>үлкен</a:t>
            </a:r>
            <a:r>
              <a:rPr lang="ru-RU" dirty="0" smtClean="0"/>
              <a:t>, </a:t>
            </a:r>
            <a:r>
              <a:rPr lang="ru-RU" dirty="0" err="1" smtClean="0"/>
              <a:t>шулы</a:t>
            </a:r>
            <a:r>
              <a:rPr lang="ru-RU" dirty="0" smtClean="0"/>
              <a:t> </a:t>
            </a:r>
            <a:r>
              <a:rPr lang="ru-RU" dirty="0" err="1" smtClean="0"/>
              <a:t>Шығыс қаласы болған</a:t>
            </a:r>
            <a:r>
              <a:rPr lang="ru-RU" dirty="0" smtClean="0"/>
              <a:t>. </a:t>
            </a:r>
            <a:r>
              <a:rPr lang="ru-RU" dirty="0" err="1" smtClean="0"/>
              <a:t>Қалада үлкен </a:t>
            </a:r>
            <a:r>
              <a:rPr lang="ru-RU" dirty="0" smtClean="0"/>
              <a:t>24 </a:t>
            </a:r>
            <a:r>
              <a:rPr lang="ru-RU" dirty="0" err="1" smtClean="0"/>
              <a:t>даңғыл болған</a:t>
            </a:r>
            <a:r>
              <a:rPr lang="ru-RU" dirty="0" smtClean="0"/>
              <a:t>, </a:t>
            </a:r>
            <a:r>
              <a:rPr lang="ru-RU" dirty="0" err="1" smtClean="0"/>
              <a:t>негізгі</a:t>
            </a:r>
            <a:r>
              <a:rPr lang="ru-RU" dirty="0" smtClean="0"/>
              <a:t> </a:t>
            </a:r>
            <a:r>
              <a:rPr lang="ru-RU" dirty="0" err="1" smtClean="0"/>
              <a:t>көркі Этеманка</a:t>
            </a:r>
            <a:r>
              <a:rPr lang="ru-RU" dirty="0" smtClean="0"/>
              <a:t> </a:t>
            </a:r>
            <a:r>
              <a:rPr lang="ru-RU" dirty="0" err="1" smtClean="0"/>
              <a:t>құдайына арнап</a:t>
            </a:r>
            <a:r>
              <a:rPr lang="ru-RU" dirty="0" smtClean="0"/>
              <a:t> </a:t>
            </a:r>
            <a:r>
              <a:rPr lang="ru-RU" dirty="0" err="1" smtClean="0"/>
              <a:t>салынған</a:t>
            </a:r>
            <a:r>
              <a:rPr lang="ru-RU" dirty="0" smtClean="0"/>
              <a:t>, </a:t>
            </a:r>
            <a:r>
              <a:rPr lang="ru-RU" dirty="0" err="1" smtClean="0"/>
              <a:t>биіктігі</a:t>
            </a:r>
            <a:r>
              <a:rPr lang="ru-RU" dirty="0" smtClean="0"/>
              <a:t> 90 м. Вавилон </a:t>
            </a:r>
            <a:r>
              <a:rPr lang="ru-RU" dirty="0" err="1" smtClean="0"/>
              <a:t>мұнарасы </a:t>
            </a:r>
            <a:r>
              <a:rPr lang="ru-RU" dirty="0" smtClean="0"/>
              <a:t>«</a:t>
            </a:r>
            <a:r>
              <a:rPr lang="ru-RU" dirty="0" err="1" smtClean="0"/>
              <a:t>әлемнің жеті</a:t>
            </a:r>
            <a:r>
              <a:rPr lang="ru-RU" dirty="0" smtClean="0"/>
              <a:t> </a:t>
            </a:r>
            <a:r>
              <a:rPr lang="ru-RU" dirty="0" err="1" smtClean="0"/>
              <a:t>кереметінің</a:t>
            </a:r>
            <a:r>
              <a:rPr lang="ru-RU" dirty="0" smtClean="0"/>
              <a:t>» </a:t>
            </a:r>
            <a:r>
              <a:rPr lang="ru-RU" dirty="0" err="1" smtClean="0"/>
              <a:t>біреуі</a:t>
            </a:r>
            <a:r>
              <a:rPr lang="ru-RU" dirty="0" smtClean="0"/>
              <a:t> </a:t>
            </a:r>
            <a:r>
              <a:rPr lang="ru-RU" dirty="0" err="1" smtClean="0"/>
              <a:t>саналған</a:t>
            </a:r>
            <a:r>
              <a:rPr lang="ru-RU" dirty="0" smtClean="0"/>
              <a:t>. Вавилон </a:t>
            </a:r>
            <a:r>
              <a:rPr lang="ru-RU" dirty="0" err="1" smtClean="0"/>
              <a:t>мұнарасының айналасын</a:t>
            </a:r>
            <a:r>
              <a:rPr lang="ru-RU" dirty="0" smtClean="0"/>
              <a:t> "</a:t>
            </a:r>
            <a:r>
              <a:rPr lang="ru-RU" dirty="0" err="1" smtClean="0"/>
              <a:t>әлемнің тағы бір</a:t>
            </a:r>
            <a:r>
              <a:rPr lang="ru-RU" dirty="0" smtClean="0"/>
              <a:t> </a:t>
            </a:r>
            <a:r>
              <a:rPr lang="ru-RU" dirty="0" err="1" smtClean="0"/>
              <a:t>кереметі</a:t>
            </a:r>
            <a:r>
              <a:rPr lang="ru-RU" dirty="0" smtClean="0"/>
              <a:t>" </a:t>
            </a:r>
            <a:r>
              <a:rPr lang="ru-RU" dirty="0" err="1" smtClean="0"/>
              <a:t>Семирамиданың аспалы</a:t>
            </a:r>
            <a:r>
              <a:rPr lang="ru-RU" dirty="0" smtClean="0"/>
              <a:t> </a:t>
            </a:r>
            <a:r>
              <a:rPr lang="ru-RU" dirty="0" err="1" smtClean="0"/>
              <a:t>бақтары көріктендіріп тұрған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38200"/>
          </a:xfrm>
        </p:spPr>
        <p:txBody>
          <a:bodyPr/>
          <a:lstStyle/>
          <a:p>
            <a:r>
              <a:rPr lang="kk-KZ" dirty="0" smtClean="0"/>
              <a:t>Семирамида аспалы бағы</a:t>
            </a:r>
            <a:endParaRPr lang="ru-RU" dirty="0"/>
          </a:p>
        </p:txBody>
      </p:sp>
      <p:pic>
        <p:nvPicPr>
          <p:cNvPr id="4" name="Содержимое 3" descr="2015-05-21-santa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24744"/>
            <a:ext cx="8640960" cy="561662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179512" y="476672"/>
            <a:ext cx="8640960" cy="619241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 smtClean="0"/>
              <a:t>        Семирамида </a:t>
            </a:r>
            <a:r>
              <a:rPr lang="ru-RU" b="1" dirty="0" err="1" smtClean="0"/>
              <a:t>аспалы</a:t>
            </a:r>
            <a:r>
              <a:rPr lang="ru-RU" b="1" dirty="0" smtClean="0"/>
              <a:t> </a:t>
            </a:r>
            <a:r>
              <a:rPr lang="ru-RU" b="1" dirty="0" err="1" smtClean="0"/>
              <a:t>бағы </a:t>
            </a:r>
            <a:r>
              <a:rPr lang="ru-RU" dirty="0" smtClean="0"/>
              <a:t>—</a:t>
            </a:r>
            <a:r>
              <a:rPr lang="ru-RU" dirty="0" err="1" smtClean="0"/>
              <a:t>Вавилонның патша</a:t>
            </a:r>
            <a:r>
              <a:rPr lang="ru-RU" dirty="0" smtClean="0"/>
              <a:t> </a:t>
            </a:r>
            <a:r>
              <a:rPr lang="ru-RU" dirty="0" err="1" smtClean="0"/>
              <a:t>сарайындағыалып құрылыс</a:t>
            </a:r>
            <a:r>
              <a:rPr lang="ru-RU" dirty="0" smtClean="0"/>
              <a:t>, </a:t>
            </a:r>
            <a:r>
              <a:rPr lang="ru-RU" dirty="0" err="1" smtClean="0"/>
              <a:t>Әлемнің жеті</a:t>
            </a:r>
            <a:r>
              <a:rPr lang="ru-RU" dirty="0" smtClean="0"/>
              <a:t> </a:t>
            </a:r>
            <a:r>
              <a:rPr lang="ru-RU" dirty="0" err="1" smtClean="0"/>
              <a:t>кереметінің бірі</a:t>
            </a:r>
            <a:r>
              <a:rPr lang="ru-RU" dirty="0" smtClean="0"/>
              <a:t>. </a:t>
            </a:r>
            <a:r>
              <a:rPr lang="ru-RU" dirty="0" err="1" smtClean="0"/>
              <a:t>Бұл сәулет туындысы</a:t>
            </a:r>
            <a:r>
              <a:rPr lang="ru-RU" dirty="0" smtClean="0"/>
              <a:t> </a:t>
            </a:r>
            <a:r>
              <a:rPr lang="ru-RU" dirty="0" err="1" smtClean="0"/>
              <a:t>ежелгі</a:t>
            </a:r>
            <a:r>
              <a:rPr lang="ru-RU" dirty="0" smtClean="0"/>
              <a:t> </a:t>
            </a:r>
            <a:r>
              <a:rPr lang="ru-RU" dirty="0" err="1" smtClean="0"/>
              <a:t>дәуірде билік</a:t>
            </a:r>
            <a:r>
              <a:rPr lang="ru-RU" dirty="0" smtClean="0"/>
              <a:t> </a:t>
            </a:r>
            <a:r>
              <a:rPr lang="ru-RU" dirty="0" err="1" smtClean="0"/>
              <a:t>жүргізген патша</a:t>
            </a:r>
            <a:r>
              <a:rPr lang="ru-RU" dirty="0" smtClean="0"/>
              <a:t> Навуходоносор </a:t>
            </a:r>
            <a:r>
              <a:rPr lang="ru-RU" dirty="0" err="1" smtClean="0"/>
              <a:t>ІІ-нің бұйрығымен өзі тұратын сәулетті сарайдың кең ауласында</a:t>
            </a:r>
            <a:r>
              <a:rPr lang="ru-RU" dirty="0" smtClean="0"/>
              <a:t> </a:t>
            </a:r>
            <a:r>
              <a:rPr lang="ru-RU" dirty="0" err="1" smtClean="0"/>
              <a:t>тұрғызылған</a:t>
            </a:r>
            <a:r>
              <a:rPr lang="ru-RU" dirty="0" smtClean="0"/>
              <a:t>. </a:t>
            </a:r>
            <a:r>
              <a:rPr lang="ru-RU" dirty="0" err="1" smtClean="0"/>
              <a:t>Тарихи</a:t>
            </a:r>
            <a:r>
              <a:rPr lang="ru-RU" dirty="0" smtClean="0"/>
              <a:t> </a:t>
            </a:r>
            <a:r>
              <a:rPr lang="ru-RU" dirty="0" err="1" smtClean="0"/>
              <a:t>деректерге</a:t>
            </a:r>
            <a:r>
              <a:rPr lang="ru-RU" dirty="0" smtClean="0"/>
              <a:t> </a:t>
            </a:r>
            <a:r>
              <a:rPr lang="ru-RU" dirty="0" err="1" smtClean="0"/>
              <a:t>қарағанда, </a:t>
            </a:r>
            <a:r>
              <a:rPr lang="ru-RU" dirty="0" smtClean="0"/>
              <a:t>Навуходоносор </a:t>
            </a:r>
            <a:r>
              <a:rPr lang="ru-RU" dirty="0" err="1" smtClean="0"/>
              <a:t>б.з.б</a:t>
            </a:r>
            <a:r>
              <a:rPr lang="ru-RU" dirty="0" smtClean="0"/>
              <a:t> 605-562 </a:t>
            </a:r>
            <a:r>
              <a:rPr lang="ru-RU" dirty="0" err="1" smtClean="0"/>
              <a:t>жылдар</a:t>
            </a:r>
            <a:r>
              <a:rPr lang="ru-RU" dirty="0" smtClean="0"/>
              <a:t> </a:t>
            </a:r>
            <a:r>
              <a:rPr lang="ru-RU" dirty="0" err="1" smtClean="0"/>
              <a:t>аралығында патшалық етіп</a:t>
            </a:r>
            <a:r>
              <a:rPr lang="ru-RU" dirty="0" smtClean="0"/>
              <a:t>, Вавилон </a:t>
            </a:r>
            <a:r>
              <a:rPr lang="ru-RU" dirty="0" err="1" smtClean="0"/>
              <a:t>империясын</a:t>
            </a:r>
            <a:r>
              <a:rPr lang="ru-RU" dirty="0" smtClean="0"/>
              <a:t> </a:t>
            </a:r>
            <a:r>
              <a:rPr lang="ru-RU" dirty="0" err="1" smtClean="0"/>
              <a:t>құрып</a:t>
            </a:r>
            <a:r>
              <a:rPr lang="ru-RU" dirty="0" smtClean="0"/>
              <a:t>, </a:t>
            </a:r>
            <a:r>
              <a:rPr lang="ru-RU" dirty="0" err="1" smtClean="0"/>
              <a:t>кейін</a:t>
            </a:r>
            <a:r>
              <a:rPr lang="ru-RU" dirty="0" smtClean="0"/>
              <a:t> Вавилон </a:t>
            </a:r>
            <a:r>
              <a:rPr lang="ru-RU" dirty="0" err="1" smtClean="0"/>
              <a:t>қаласының атағын шығарған</a:t>
            </a:r>
            <a:r>
              <a:rPr lang="ru-RU" dirty="0" smtClean="0"/>
              <a:t>. </a:t>
            </a:r>
            <a:r>
              <a:rPr lang="ru-RU" dirty="0" err="1" smtClean="0"/>
              <a:t>Табаны</a:t>
            </a:r>
            <a:r>
              <a:rPr lang="ru-RU" dirty="0" smtClean="0"/>
              <a:t> </a:t>
            </a:r>
            <a:r>
              <a:rPr lang="ru-RU" dirty="0" err="1" smtClean="0"/>
              <a:t>төртбұрышты, төрт қабатты алып</a:t>
            </a:r>
            <a:r>
              <a:rPr lang="ru-RU" dirty="0" smtClean="0"/>
              <a:t> </a:t>
            </a:r>
            <a:r>
              <a:rPr lang="ru-RU" dirty="0" err="1" smtClean="0"/>
              <a:t>құрылыс тепкішектері</a:t>
            </a:r>
            <a:r>
              <a:rPr lang="ru-RU" dirty="0" smtClean="0"/>
              <a:t> </a:t>
            </a:r>
            <a:r>
              <a:rPr lang="ru-RU" dirty="0" err="1" smtClean="0"/>
              <a:t>жоғары көтерілген сайын</a:t>
            </a:r>
            <a:r>
              <a:rPr lang="ru-RU" dirty="0" smtClean="0"/>
              <a:t> </a:t>
            </a:r>
            <a:r>
              <a:rPr lang="ru-RU" dirty="0" err="1" smtClean="0"/>
              <a:t>қусырылып биіктей</a:t>
            </a:r>
            <a:r>
              <a:rPr lang="ru-RU" dirty="0" smtClean="0"/>
              <a:t> </a:t>
            </a:r>
            <a:r>
              <a:rPr lang="ru-RU" dirty="0" err="1" smtClean="0"/>
              <a:t>береді</a:t>
            </a:r>
            <a:r>
              <a:rPr lang="ru-RU" dirty="0" smtClean="0"/>
              <a:t>. Семирамида </a:t>
            </a:r>
            <a:r>
              <a:rPr lang="ru-RU" dirty="0" err="1" smtClean="0"/>
              <a:t>аспалы</a:t>
            </a:r>
            <a:r>
              <a:rPr lang="ru-RU" dirty="0" smtClean="0"/>
              <a:t> </a:t>
            </a:r>
            <a:r>
              <a:rPr lang="ru-RU" dirty="0" err="1" smtClean="0"/>
              <a:t>бағының әрбір террасалы</a:t>
            </a:r>
            <a:r>
              <a:rPr lang="ru-RU" dirty="0" smtClean="0"/>
              <a:t> </a:t>
            </a:r>
            <a:r>
              <a:rPr lang="ru-RU" dirty="0" err="1" smtClean="0"/>
              <a:t>тепкішектері</a:t>
            </a:r>
            <a:r>
              <a:rPr lang="ru-RU" dirty="0" smtClean="0"/>
              <a:t> </a:t>
            </a:r>
            <a:r>
              <a:rPr lang="ru-RU" dirty="0" err="1" smtClean="0"/>
              <a:t>үстіне қалың құнарлы топырақ төгіледі</a:t>
            </a:r>
            <a:r>
              <a:rPr lang="ru-RU" dirty="0" smtClean="0"/>
              <a:t>, </a:t>
            </a:r>
            <a:r>
              <a:rPr lang="ru-RU" dirty="0" err="1" smtClean="0"/>
              <a:t>әрі соның бетіне</a:t>
            </a:r>
            <a:r>
              <a:rPr lang="ru-RU" dirty="0" smtClean="0"/>
              <a:t> </a:t>
            </a:r>
            <a:r>
              <a:rPr lang="ru-RU" dirty="0" err="1" smtClean="0"/>
              <a:t>Вавилонияның</a:t>
            </a:r>
            <a:r>
              <a:rPr lang="ru-RU" dirty="0" smtClean="0"/>
              <a:t>, </a:t>
            </a:r>
            <a:r>
              <a:rPr lang="ru-RU" dirty="0" err="1" smtClean="0"/>
              <a:t>Мидияныңжәне басқа елдерден</a:t>
            </a:r>
            <a:r>
              <a:rPr lang="ru-RU" dirty="0" smtClean="0"/>
              <a:t> </a:t>
            </a:r>
            <a:r>
              <a:rPr lang="ru-RU" dirty="0" err="1" smtClean="0"/>
              <a:t>арнайы</a:t>
            </a:r>
            <a:r>
              <a:rPr lang="ru-RU" dirty="0" smtClean="0"/>
              <a:t> </a:t>
            </a:r>
            <a:r>
              <a:rPr lang="ru-RU" dirty="0" err="1" smtClean="0"/>
              <a:t>алдырған алуан</a:t>
            </a:r>
            <a:r>
              <a:rPr lang="ru-RU" dirty="0" smtClean="0"/>
              <a:t> </a:t>
            </a:r>
            <a:r>
              <a:rPr lang="ru-RU" dirty="0" err="1" smtClean="0"/>
              <a:t>түрлі жеміс</a:t>
            </a:r>
            <a:r>
              <a:rPr lang="ru-RU" dirty="0" smtClean="0"/>
              <a:t> </a:t>
            </a:r>
            <a:r>
              <a:rPr lang="ru-RU" dirty="0" err="1" smtClean="0"/>
              <a:t>ағаштары </a:t>
            </a:r>
            <a:r>
              <a:rPr lang="ru-RU" dirty="0" smtClean="0"/>
              <a:t>мен </a:t>
            </a:r>
            <a:r>
              <a:rPr lang="ru-RU" dirty="0" err="1" smtClean="0"/>
              <a:t>көк желекті</a:t>
            </a:r>
            <a:r>
              <a:rPr lang="ru-RU" dirty="0" smtClean="0"/>
              <a:t> </a:t>
            </a:r>
            <a:r>
              <a:rPr lang="ru-RU" dirty="0" err="1" smtClean="0"/>
              <a:t>бұталар отырғызылады</a:t>
            </a:r>
            <a:r>
              <a:rPr lang="ru-RU" dirty="0" smtClean="0"/>
              <a:t>. </a:t>
            </a:r>
            <a:r>
              <a:rPr lang="ru-RU" dirty="0" err="1" smtClean="0"/>
              <a:t>Шөлді, ауа-райы</a:t>
            </a:r>
            <a:r>
              <a:rPr lang="ru-RU" dirty="0" smtClean="0"/>
              <a:t> </a:t>
            </a:r>
            <a:r>
              <a:rPr lang="ru-RU" dirty="0" err="1" smtClean="0"/>
              <a:t>ыстық Вавилония</a:t>
            </a:r>
            <a:r>
              <a:rPr lang="ru-RU" dirty="0" smtClean="0"/>
              <a:t> </a:t>
            </a:r>
            <a:r>
              <a:rPr lang="ru-RU" dirty="0" err="1" smtClean="0"/>
              <a:t>елінде</a:t>
            </a:r>
            <a:r>
              <a:rPr lang="ru-RU" dirty="0" smtClean="0"/>
              <a:t> </a:t>
            </a:r>
            <a:r>
              <a:rPr lang="ru-RU" dirty="0" err="1" smtClean="0"/>
              <a:t>көкке шаншыла</a:t>
            </a:r>
            <a:r>
              <a:rPr lang="ru-RU" dirty="0" smtClean="0"/>
              <a:t>, </a:t>
            </a:r>
            <a:r>
              <a:rPr lang="ru-RU" dirty="0" err="1" smtClean="0"/>
              <a:t>жапырақтары жайқалып өскен ағаштардың саясынан</a:t>
            </a:r>
            <a:r>
              <a:rPr lang="ru-RU" dirty="0" smtClean="0"/>
              <a:t> </a:t>
            </a:r>
            <a:r>
              <a:rPr lang="ru-RU" dirty="0" err="1" smtClean="0"/>
              <a:t>ескен</a:t>
            </a:r>
            <a:r>
              <a:rPr lang="ru-RU" dirty="0" smtClean="0"/>
              <a:t> </a:t>
            </a:r>
            <a:r>
              <a:rPr lang="ru-RU" dirty="0" err="1" smtClean="0"/>
              <a:t>салқын самалды</a:t>
            </a:r>
            <a:r>
              <a:rPr lang="ru-RU" dirty="0" smtClean="0"/>
              <a:t> </a:t>
            </a:r>
            <a:r>
              <a:rPr lang="ru-RU" dirty="0" err="1" smtClean="0"/>
              <a:t>аспалы</a:t>
            </a:r>
            <a:r>
              <a:rPr lang="ru-RU" dirty="0" smtClean="0"/>
              <a:t> </a:t>
            </a:r>
            <a:r>
              <a:rPr lang="ru-RU" dirty="0" err="1" smtClean="0"/>
              <a:t>бақ жергілікті</a:t>
            </a:r>
            <a:r>
              <a:rPr lang="ru-RU" dirty="0" smtClean="0"/>
              <a:t> </a:t>
            </a:r>
            <a:r>
              <a:rPr lang="ru-RU" dirty="0" err="1" smtClean="0"/>
              <a:t>тұрғындарды таң-тамаша қалдырады.</a:t>
            </a:r>
            <a:r>
              <a:rPr lang="ru-RU" dirty="0" smtClean="0"/>
              <a:t>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дәуірдің куәгерлері қалдырған деректерге</a:t>
            </a:r>
            <a:r>
              <a:rPr lang="ru-RU" dirty="0" smtClean="0"/>
              <a:t> </a:t>
            </a:r>
            <a:r>
              <a:rPr lang="ru-RU" dirty="0" err="1" smtClean="0"/>
              <a:t>қарағанда, осындай</a:t>
            </a:r>
            <a:r>
              <a:rPr lang="ru-RU" dirty="0" smtClean="0"/>
              <a:t> </a:t>
            </a:r>
            <a:r>
              <a:rPr lang="ru-RU" dirty="0" err="1" smtClean="0"/>
              <a:t>таңғажайып тамаша</a:t>
            </a:r>
            <a:r>
              <a:rPr lang="ru-RU" dirty="0" smtClean="0"/>
              <a:t> </a:t>
            </a:r>
            <a:r>
              <a:rPr lang="ru-RU" dirty="0" err="1" smtClean="0"/>
              <a:t>аспалы</a:t>
            </a:r>
            <a:r>
              <a:rPr lang="ru-RU" dirty="0" smtClean="0"/>
              <a:t> </a:t>
            </a:r>
            <a:r>
              <a:rPr lang="ru-RU" dirty="0" err="1" smtClean="0"/>
              <a:t>бақ дүние жүзінің ешбір</a:t>
            </a:r>
            <a:r>
              <a:rPr lang="ru-RU" dirty="0" smtClean="0"/>
              <a:t> </a:t>
            </a:r>
            <a:r>
              <a:rPr lang="ru-RU" dirty="0" err="1" smtClean="0"/>
              <a:t>елінде</a:t>
            </a:r>
            <a:r>
              <a:rPr lang="ru-RU" dirty="0" smtClean="0"/>
              <a:t> </a:t>
            </a:r>
            <a:r>
              <a:rPr lang="ru-RU" dirty="0" err="1" smtClean="0"/>
              <a:t>болмағанға ұқсайды.</a:t>
            </a:r>
            <a:r>
              <a:rPr lang="ru-RU" dirty="0" smtClean="0"/>
              <a:t> </a:t>
            </a:r>
            <a:r>
              <a:rPr lang="ru-RU" dirty="0" err="1" smtClean="0"/>
              <a:t>Сонысымен</a:t>
            </a:r>
            <a:r>
              <a:rPr lang="ru-RU" dirty="0" smtClean="0"/>
              <a:t>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“әлемнің жеті</a:t>
            </a:r>
            <a:r>
              <a:rPr lang="ru-RU" dirty="0" smtClean="0"/>
              <a:t> </a:t>
            </a:r>
            <a:r>
              <a:rPr lang="ru-RU" dirty="0" err="1" smtClean="0"/>
              <a:t>кереметінің” біріне</a:t>
            </a:r>
            <a:r>
              <a:rPr lang="ru-RU" dirty="0" smtClean="0"/>
              <a:t> </a:t>
            </a:r>
            <a:r>
              <a:rPr lang="ru-RU" dirty="0" err="1" smtClean="0"/>
              <a:t>айналса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. </a:t>
            </a:r>
            <a:r>
              <a:rPr lang="ru-RU" dirty="0" err="1" smtClean="0"/>
              <a:t>Бұны Бағдадтың оңт.</a:t>
            </a:r>
            <a:r>
              <a:rPr lang="ru-RU" dirty="0" smtClean="0"/>
              <a:t> </a:t>
            </a:r>
            <a:r>
              <a:rPr lang="ru-RU" dirty="0" err="1" smtClean="0"/>
              <a:t>жағынан </a:t>
            </a:r>
            <a:r>
              <a:rPr lang="ru-RU" dirty="0" smtClean="0"/>
              <a:t>88 км </a:t>
            </a:r>
            <a:r>
              <a:rPr lang="ru-RU" dirty="0" err="1" smtClean="0"/>
              <a:t>қашықтықтағы </a:t>
            </a:r>
            <a:r>
              <a:rPr lang="ru-RU" dirty="0" smtClean="0"/>
              <a:t>Вавилон </a:t>
            </a:r>
            <a:r>
              <a:rPr lang="ru-RU" dirty="0" err="1" smtClean="0"/>
              <a:t>қаласының орнына</a:t>
            </a:r>
            <a:r>
              <a:rPr lang="ru-RU" dirty="0" smtClean="0"/>
              <a:t> </a:t>
            </a:r>
            <a:r>
              <a:rPr lang="ru-RU" dirty="0" err="1" smtClean="0"/>
              <a:t>жүргізілген археологиялық қазбалар кезінде</a:t>
            </a:r>
            <a:r>
              <a:rPr lang="ru-RU" dirty="0" smtClean="0"/>
              <a:t> </a:t>
            </a:r>
            <a:r>
              <a:rPr lang="ru-RU" dirty="0" err="1" smtClean="0"/>
              <a:t>бақ террасаларын</a:t>
            </a:r>
            <a:r>
              <a:rPr lang="ru-RU" dirty="0" smtClean="0"/>
              <a:t> </a:t>
            </a:r>
            <a:r>
              <a:rPr lang="ru-RU" dirty="0" err="1" smtClean="0"/>
              <a:t>суаруға арналған алып</a:t>
            </a:r>
            <a:r>
              <a:rPr lang="ru-RU" dirty="0" smtClean="0"/>
              <a:t> </a:t>
            </a:r>
            <a:r>
              <a:rPr lang="ru-RU" dirty="0" err="1" smtClean="0"/>
              <a:t>конструкциялы</a:t>
            </a:r>
            <a:r>
              <a:rPr lang="ru-RU" dirty="0" smtClean="0"/>
              <a:t> </a:t>
            </a:r>
            <a:r>
              <a:rPr lang="ru-RU" dirty="0" err="1" smtClean="0"/>
              <a:t>құрылыстардың табылуы</a:t>
            </a:r>
            <a:r>
              <a:rPr lang="ru-RU" dirty="0" smtClean="0"/>
              <a:t> да </a:t>
            </a:r>
            <a:r>
              <a:rPr lang="ru-RU" dirty="0" err="1" smtClean="0"/>
              <a:t>дәлелдей түседі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4320480" cy="838200"/>
          </a:xfrm>
        </p:spPr>
        <p:txBody>
          <a:bodyPr/>
          <a:lstStyle/>
          <a:p>
            <a:r>
              <a:rPr lang="kk-KZ" dirty="0" smtClean="0"/>
              <a:t>Иштар қақпасы</a:t>
            </a:r>
            <a:endParaRPr lang="ru-RU" dirty="0"/>
          </a:p>
        </p:txBody>
      </p:sp>
      <p:pic>
        <p:nvPicPr>
          <p:cNvPr id="4" name="Содержимое 3" descr="0_1d88c7_3472bf_or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836712"/>
            <a:ext cx="8784976" cy="581190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1"/>
            <a:ext cx="8938320" cy="3960439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    </a:t>
            </a:r>
            <a:r>
              <a:rPr lang="ru-RU" sz="2200" dirty="0" smtClean="0"/>
              <a:t>Вавилон </a:t>
            </a:r>
            <a:r>
              <a:rPr lang="ru-RU" sz="2200" dirty="0" err="1" smtClean="0"/>
              <a:t>құрылыстарының ішінде</a:t>
            </a:r>
            <a:r>
              <a:rPr lang="ru-RU" sz="2200" dirty="0" smtClean="0"/>
              <a:t> </a:t>
            </a:r>
            <a:r>
              <a:rPr lang="ru-RU" sz="2200" dirty="0" err="1" smtClean="0"/>
              <a:t>ең құдіреттісі-Иштар құдайдың құрметіне арналып</a:t>
            </a:r>
            <a:r>
              <a:rPr lang="ru-RU" sz="2200" dirty="0" smtClean="0"/>
              <a:t> </a:t>
            </a:r>
            <a:r>
              <a:rPr lang="ru-RU" sz="2200" dirty="0" err="1" smtClean="0"/>
              <a:t>салынған қақпа</a:t>
            </a:r>
            <a:r>
              <a:rPr lang="ru-RU" sz="2200" dirty="0" smtClean="0"/>
              <a:t>. </a:t>
            </a:r>
            <a:r>
              <a:rPr lang="ru-RU" sz="2200" dirty="0" err="1" smtClean="0"/>
              <a:t>Олардың барлығы мыстан</a:t>
            </a:r>
            <a:r>
              <a:rPr lang="ru-RU" sz="2200" dirty="0" smtClean="0"/>
              <a:t> </a:t>
            </a:r>
            <a:r>
              <a:rPr lang="ru-RU" sz="2200" dirty="0" err="1" smtClean="0"/>
              <a:t>жасалған.</a:t>
            </a:r>
            <a:r>
              <a:rPr lang="ru-RU" sz="2200" dirty="0" smtClean="0"/>
              <a:t> </a:t>
            </a:r>
            <a:r>
              <a:rPr lang="ru-RU" sz="2200" dirty="0" err="1" smtClean="0"/>
              <a:t>Қақпаның мұнаралы дуалына</a:t>
            </a:r>
            <a:r>
              <a:rPr lang="ru-RU" sz="2200" dirty="0" smtClean="0"/>
              <a:t> </a:t>
            </a:r>
            <a:r>
              <a:rPr lang="ru-RU" sz="2200" dirty="0" err="1" smtClean="0"/>
              <a:t>айбат</a:t>
            </a:r>
            <a:r>
              <a:rPr lang="ru-RU" sz="2200" dirty="0" smtClean="0"/>
              <a:t> </a:t>
            </a:r>
            <a:r>
              <a:rPr lang="ru-RU" sz="2200" dirty="0" err="1" smtClean="0"/>
              <a:t>шеккен</a:t>
            </a:r>
            <a:r>
              <a:rPr lang="ru-RU" sz="2200" dirty="0" smtClean="0"/>
              <a:t> </a:t>
            </a:r>
            <a:r>
              <a:rPr lang="ru-RU" sz="2200" dirty="0" err="1" smtClean="0"/>
              <a:t>арыстандар</a:t>
            </a:r>
            <a:r>
              <a:rPr lang="ru-RU" sz="2200" dirty="0" smtClean="0"/>
              <a:t> мен </a:t>
            </a:r>
            <a:r>
              <a:rPr lang="ru-RU" sz="2200" dirty="0" err="1" smtClean="0"/>
              <a:t>аждаһа бейнелі</a:t>
            </a:r>
            <a:r>
              <a:rPr lang="ru-RU" sz="2200" dirty="0" smtClean="0"/>
              <a:t> </a:t>
            </a:r>
            <a:r>
              <a:rPr lang="ru-RU" sz="2200" dirty="0" err="1" smtClean="0"/>
              <a:t>қасиетті жануарлар</a:t>
            </a:r>
            <a:r>
              <a:rPr lang="ru-RU" sz="2200" dirty="0" smtClean="0"/>
              <a:t> </a:t>
            </a:r>
            <a:r>
              <a:rPr lang="ru-RU" sz="2200" dirty="0" err="1" smtClean="0"/>
              <a:t>бейнеленген</a:t>
            </a:r>
            <a:r>
              <a:rPr lang="ru-RU" sz="2200" dirty="0" smtClean="0"/>
              <a:t>. </a:t>
            </a:r>
            <a:r>
              <a:rPr lang="ru-RU" sz="2200" dirty="0" err="1" smtClean="0"/>
              <a:t>Күйдірілген, түрлі-түсті кірпіштер</a:t>
            </a:r>
            <a:r>
              <a:rPr lang="ru-RU" sz="2200" dirty="0" smtClean="0"/>
              <a:t> </a:t>
            </a:r>
            <a:r>
              <a:rPr lang="ru-RU" sz="2200" dirty="0" err="1" smtClean="0"/>
              <a:t>бұл жануарлар</a:t>
            </a:r>
            <a:r>
              <a:rPr lang="ru-RU" sz="2200" dirty="0" smtClean="0"/>
              <a:t> </a:t>
            </a:r>
            <a:r>
              <a:rPr lang="ru-RU" sz="2200" dirty="0" err="1" smtClean="0"/>
              <a:t>бейнесін</a:t>
            </a:r>
            <a:r>
              <a:rPr lang="ru-RU" sz="2200" dirty="0" smtClean="0"/>
              <a:t> </a:t>
            </a:r>
            <a:r>
              <a:rPr lang="ru-RU" sz="2200" dirty="0" err="1" smtClean="0"/>
              <a:t>ерекшелендіре</a:t>
            </a:r>
            <a:r>
              <a:rPr lang="ru-RU" sz="2200" dirty="0" smtClean="0"/>
              <a:t> </a:t>
            </a:r>
            <a:r>
              <a:rPr lang="ru-RU" sz="2200" dirty="0" err="1" smtClean="0"/>
              <a:t>түсетін.</a:t>
            </a:r>
            <a:r>
              <a:rPr lang="ru-RU" sz="2200" dirty="0" smtClean="0"/>
              <a:t>  </a:t>
            </a:r>
            <a:br>
              <a:rPr lang="ru-RU" sz="2200" dirty="0" smtClean="0"/>
            </a:br>
            <a:r>
              <a:rPr lang="ru-RU" sz="2200" dirty="0" smtClean="0"/>
              <a:t>    </a:t>
            </a:r>
            <a:r>
              <a:rPr lang="ru-RU" sz="2200" dirty="0" err="1" smtClean="0"/>
              <a:t>Қақпадан енген</a:t>
            </a:r>
            <a:r>
              <a:rPr lang="ru-RU" sz="2200" dirty="0" smtClean="0"/>
              <a:t> </a:t>
            </a:r>
            <a:r>
              <a:rPr lang="ru-RU" sz="2200" dirty="0" err="1" smtClean="0"/>
              <a:t>адам</a:t>
            </a:r>
            <a:r>
              <a:rPr lang="ru-RU" sz="2200" dirty="0" smtClean="0"/>
              <a:t> </a:t>
            </a:r>
            <a:r>
              <a:rPr lang="ru-RU" sz="2200" dirty="0" err="1" smtClean="0"/>
              <a:t>тас</a:t>
            </a:r>
            <a:r>
              <a:rPr lang="ru-RU" sz="2200" dirty="0" smtClean="0"/>
              <a:t> </a:t>
            </a:r>
            <a:r>
              <a:rPr lang="ru-RU" sz="2200" dirty="0" err="1" smtClean="0"/>
              <a:t>төселген жолмен</a:t>
            </a:r>
            <a:r>
              <a:rPr lang="ru-RU" sz="2200" dirty="0" smtClean="0"/>
              <a:t> </a:t>
            </a:r>
            <a:r>
              <a:rPr lang="ru-RU" sz="2200" dirty="0" err="1" smtClean="0"/>
              <a:t>алыстан</a:t>
            </a:r>
            <a:r>
              <a:rPr lang="ru-RU" sz="2200" dirty="0" smtClean="0"/>
              <a:t> </a:t>
            </a:r>
            <a:r>
              <a:rPr lang="ru-RU" sz="2200" dirty="0" err="1" smtClean="0"/>
              <a:t>көренген мұнараға қарай жүретін.</a:t>
            </a:r>
            <a:r>
              <a:rPr lang="ru-RU" sz="2200" dirty="0" smtClean="0"/>
              <a:t> </a:t>
            </a:r>
            <a:r>
              <a:rPr lang="ru-RU" sz="2200" dirty="0" err="1" smtClean="0"/>
              <a:t>Ол</a:t>
            </a:r>
            <a:r>
              <a:rPr lang="ru-RU" sz="2200" dirty="0" smtClean="0"/>
              <a:t> </a:t>
            </a:r>
            <a:r>
              <a:rPr lang="ru-RU" sz="2200" dirty="0" err="1" smtClean="0"/>
              <a:t>биік</a:t>
            </a:r>
            <a:r>
              <a:rPr lang="ru-RU" sz="2200" dirty="0" smtClean="0"/>
              <a:t> </a:t>
            </a:r>
            <a:r>
              <a:rPr lang="ru-RU" sz="2200" dirty="0" err="1" smtClean="0"/>
              <a:t>мұнара құдіретті </a:t>
            </a:r>
            <a:r>
              <a:rPr lang="ru-RU" sz="2200" dirty="0" smtClean="0"/>
              <a:t>Мардук </a:t>
            </a:r>
            <a:r>
              <a:rPr lang="ru-RU" sz="2200" dirty="0" err="1" smtClean="0"/>
              <a:t>құдайдың ғибадатханасының мұнарасы еді</a:t>
            </a:r>
            <a:r>
              <a:rPr lang="ru-RU" sz="2200" dirty="0" smtClean="0"/>
              <a:t>. </a:t>
            </a:r>
            <a:r>
              <a:rPr lang="ru-RU" sz="2200" dirty="0" err="1" smtClean="0"/>
              <a:t>Мұнара биіктігі</a:t>
            </a:r>
            <a:r>
              <a:rPr lang="ru-RU" sz="2200" dirty="0" smtClean="0"/>
              <a:t> </a:t>
            </a:r>
            <a:r>
              <a:rPr lang="ru-RU" sz="2200" dirty="0" err="1" smtClean="0"/>
              <a:t>оның басына</a:t>
            </a:r>
            <a:r>
              <a:rPr lang="ru-RU" sz="2200" dirty="0" smtClean="0"/>
              <a:t> </a:t>
            </a:r>
            <a:r>
              <a:rPr lang="ru-RU" sz="2200" dirty="0" err="1" smtClean="0"/>
              <a:t>қараған адамның бөркі жерге</a:t>
            </a:r>
            <a:r>
              <a:rPr lang="ru-RU" sz="2200" dirty="0" smtClean="0"/>
              <a:t> </a:t>
            </a:r>
            <a:r>
              <a:rPr lang="ru-RU" sz="2200" dirty="0" err="1" smtClean="0"/>
              <a:t>түсердей еді</a:t>
            </a:r>
            <a:r>
              <a:rPr lang="ru-RU" sz="2200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 descr="1373761622198ab9b7e609990cf797d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861048"/>
            <a:ext cx="4896544" cy="282469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</TotalTime>
  <Words>382</Words>
  <Application>Microsoft Office PowerPoint</Application>
  <PresentationFormat>Экран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Вавилон сәулеті</vt:lpstr>
      <vt:lpstr>Ежелгі вавилон қаласы</vt:lpstr>
      <vt:lpstr>Слайд 3</vt:lpstr>
      <vt:lpstr>Слайд 4</vt:lpstr>
      <vt:lpstr>Семирамида аспалы бағы</vt:lpstr>
      <vt:lpstr>Слайд 6</vt:lpstr>
      <vt:lpstr>Иштар қақпасы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Вавилон</dc:title>
  <dc:creator>Бейбит</dc:creator>
  <cp:lastModifiedBy>Бейбит</cp:lastModifiedBy>
  <cp:revision>4</cp:revision>
  <dcterms:created xsi:type="dcterms:W3CDTF">2018-04-13T00:55:44Z</dcterms:created>
  <dcterms:modified xsi:type="dcterms:W3CDTF">2018-04-13T01:20:00Z</dcterms:modified>
</cp:coreProperties>
</file>