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3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16AE-85E6-43E0-B39D-F9447B80CE9F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14B92-8492-4D0E-97E8-410C94811A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05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16AE-85E6-43E0-B39D-F9447B80CE9F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14B92-8492-4D0E-97E8-410C94811A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506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16AE-85E6-43E0-B39D-F9447B80CE9F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14B92-8492-4D0E-97E8-410C94811A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5485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16AE-85E6-43E0-B39D-F9447B80CE9F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14B92-8492-4D0E-97E8-410C94811A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109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16AE-85E6-43E0-B39D-F9447B80CE9F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14B92-8492-4D0E-97E8-410C94811A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7956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16AE-85E6-43E0-B39D-F9447B80CE9F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14B92-8492-4D0E-97E8-410C94811A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0263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16AE-85E6-43E0-B39D-F9447B80CE9F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14B92-8492-4D0E-97E8-410C94811A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9747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16AE-85E6-43E0-B39D-F9447B80CE9F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14B92-8492-4D0E-97E8-410C94811A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416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16AE-85E6-43E0-B39D-F9447B80CE9F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14B92-8492-4D0E-97E8-410C94811A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834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16AE-85E6-43E0-B39D-F9447B80CE9F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14B92-8492-4D0E-97E8-410C94811A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6654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16AE-85E6-43E0-B39D-F9447B80CE9F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14B92-8492-4D0E-97E8-410C94811A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704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5C16AE-85E6-43E0-B39D-F9447B80CE9F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14B92-8492-4D0E-97E8-410C94811A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5286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Desktop\Индивидуальный жилой дом 17-АР-1\4rHMxnwy0c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5" t="8967" r="15700" b="37074"/>
          <a:stretch/>
        </p:blipFill>
        <p:spPr bwMode="auto">
          <a:xfrm>
            <a:off x="1475656" y="188640"/>
            <a:ext cx="6338246" cy="6473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8094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Desktop\ПРоектирование\IMG_1859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83" r="12242"/>
          <a:stretch/>
        </p:blipFill>
        <p:spPr bwMode="auto">
          <a:xfrm>
            <a:off x="1326524" y="260648"/>
            <a:ext cx="6272011" cy="6032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1214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D:\Desktop\ПРоектирование\IMG_180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55" y="188640"/>
            <a:ext cx="8256917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8522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G:\2 курс\2 курс - жилой дом\IMG_0135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3" r="15065" b="3193"/>
          <a:stretch/>
        </p:blipFill>
        <p:spPr bwMode="auto">
          <a:xfrm>
            <a:off x="1287887" y="116633"/>
            <a:ext cx="6284890" cy="6258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8393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G:\2 курс\2 курс - жилой дом\IMG_014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0" t="3640" r="17835"/>
          <a:stretch/>
        </p:blipFill>
        <p:spPr bwMode="auto">
          <a:xfrm>
            <a:off x="1115616" y="0"/>
            <a:ext cx="6768752" cy="6770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3507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G:\2 курс\ЖД  студ 2014\20140429_054724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11" t="2774" r="24870" b="8445"/>
          <a:stretch/>
        </p:blipFill>
        <p:spPr bwMode="auto">
          <a:xfrm>
            <a:off x="1547664" y="188640"/>
            <a:ext cx="6358956" cy="6399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1498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D:\Desktop\ПРоектирование\2c3af0c0-aa3a-4818-a19e-f7d7e3a94395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7" r="12168"/>
          <a:stretch/>
        </p:blipFill>
        <p:spPr bwMode="auto">
          <a:xfrm>
            <a:off x="1335917" y="64737"/>
            <a:ext cx="6476443" cy="6676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7481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D:\Desktop\ПРоектирование\IMG_20190508_131226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4" t="13008" r="37828" b="12154"/>
          <a:stretch/>
        </p:blipFill>
        <p:spPr bwMode="auto">
          <a:xfrm rot="5400000">
            <a:off x="644964" y="-9244"/>
            <a:ext cx="6845960" cy="6768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9923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D:\Desktop\Индивидуальный жилой дом 17-АР-1\WCNJKPNUwZ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8741118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74090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Desktop\6bc4872d-0b4b-43af-a0c7-87ceef8022af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160906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97979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0</Words>
  <Application>Microsoft Office PowerPoint</Application>
  <PresentationFormat>Экран (4:3)</PresentationFormat>
  <Paragraphs>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11</cp:revision>
  <dcterms:created xsi:type="dcterms:W3CDTF">2020-04-28T04:15:22Z</dcterms:created>
  <dcterms:modified xsi:type="dcterms:W3CDTF">2020-04-30T12:29:35Z</dcterms:modified>
</cp:coreProperties>
</file>