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0" r:id="rId4"/>
    <p:sldId id="261" r:id="rId5"/>
    <p:sldId id="257" r:id="rId6"/>
    <p:sldId id="258" r:id="rId7"/>
    <p:sldId id="259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2" d="100"/>
          <a:sy n="122" d="100"/>
        </p:scale>
        <p:origin x="-131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17.08.2020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17.08.2020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err="1"/>
              <a:t>Өндірістік</a:t>
            </a:r>
            <a:r>
              <a:rPr lang="ru-RU" dirty="0"/>
              <a:t> санитария </a:t>
            </a:r>
          </a:p>
        </p:txBody>
      </p:sp>
    </p:spTree>
    <p:extLst>
      <p:ext uri="{BB962C8B-B14F-4D97-AF65-F5344CB8AC3E}">
        <p14:creationId xmlns:p14="http://schemas.microsoft.com/office/powerpoint/2010/main" val="3558879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836712"/>
            <a:ext cx="7992888" cy="5472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1991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0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9826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0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6345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err="1"/>
              <a:t>Өндірістік</a:t>
            </a:r>
            <a:r>
              <a:rPr lang="ru-RU" dirty="0"/>
              <a:t> санитария – </a:t>
            </a:r>
            <a:r>
              <a:rPr lang="ru-RU" dirty="0" err="1"/>
              <a:t>зиянды</a:t>
            </a:r>
            <a:r>
              <a:rPr lang="ru-RU" dirty="0"/>
              <a:t>  </a:t>
            </a:r>
            <a:r>
              <a:rPr lang="ru-RU" dirty="0" err="1"/>
              <a:t>өндірістік</a:t>
            </a:r>
            <a:r>
              <a:rPr lang="ru-RU" dirty="0"/>
              <a:t> </a:t>
            </a:r>
            <a:r>
              <a:rPr lang="ru-RU" dirty="0" err="1"/>
              <a:t>факторлардың</a:t>
            </a:r>
            <a:r>
              <a:rPr lang="ru-RU" dirty="0"/>
              <a:t> </a:t>
            </a:r>
            <a:r>
              <a:rPr lang="ru-RU" dirty="0" err="1"/>
              <a:t>жұмысшыларға</a:t>
            </a:r>
            <a:r>
              <a:rPr lang="ru-RU" dirty="0"/>
              <a:t> </a:t>
            </a:r>
            <a:r>
              <a:rPr lang="ru-RU" dirty="0" err="1"/>
              <a:t>әсерлерін</a:t>
            </a:r>
            <a:r>
              <a:rPr lang="ru-RU" dirty="0"/>
              <a:t> </a:t>
            </a:r>
            <a:r>
              <a:rPr lang="ru-RU" dirty="0" err="1"/>
              <a:t>болғызбайтын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төмендететін</a:t>
            </a:r>
            <a:r>
              <a:rPr lang="ru-RU" dirty="0"/>
              <a:t> </a:t>
            </a:r>
            <a:r>
              <a:rPr lang="ru-RU" dirty="0" err="1"/>
              <a:t>санитарлық-гигиеналық</a:t>
            </a:r>
            <a:r>
              <a:rPr lang="ru-RU" dirty="0"/>
              <a:t>, </a:t>
            </a:r>
            <a:r>
              <a:rPr lang="ru-RU" dirty="0" err="1"/>
              <a:t>техникалық</a:t>
            </a:r>
            <a:r>
              <a:rPr lang="ru-RU" dirty="0"/>
              <a:t> </a:t>
            </a:r>
            <a:r>
              <a:rPr lang="ru-RU" dirty="0" err="1"/>
              <a:t>құралдар</a:t>
            </a:r>
            <a:r>
              <a:rPr lang="ru-RU" dirty="0"/>
              <a:t> мен </a:t>
            </a:r>
            <a:r>
              <a:rPr lang="ru-RU" dirty="0" err="1"/>
              <a:t>ұйымдастыру</a:t>
            </a:r>
            <a:r>
              <a:rPr lang="ru-RU" dirty="0"/>
              <a:t> </a:t>
            </a:r>
            <a:r>
              <a:rPr lang="ru-RU" dirty="0" err="1"/>
              <a:t>шараларының</a:t>
            </a:r>
            <a:r>
              <a:rPr lang="ru-RU" dirty="0"/>
              <a:t> </a:t>
            </a:r>
            <a:r>
              <a:rPr lang="ru-RU" dirty="0" err="1"/>
              <a:t>жүйелері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583208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 err="1"/>
              <a:t>Өндірістік</a:t>
            </a:r>
            <a:r>
              <a:rPr lang="ru-RU" dirty="0"/>
              <a:t> санитария </a:t>
            </a:r>
            <a:r>
              <a:rPr lang="ru-RU" dirty="0" err="1"/>
              <a:t>пәнінің</a:t>
            </a:r>
            <a:r>
              <a:rPr lang="ru-RU" dirty="0"/>
              <a:t> </a:t>
            </a:r>
            <a:r>
              <a:rPr lang="ru-RU" dirty="0" err="1"/>
              <a:t>негізгі</a:t>
            </a:r>
            <a:r>
              <a:rPr lang="ru-RU" dirty="0"/>
              <a:t> </a:t>
            </a:r>
            <a:r>
              <a:rPr lang="ru-RU" dirty="0" err="1"/>
              <a:t>міндеті</a:t>
            </a:r>
            <a:r>
              <a:rPr lang="ru-RU" dirty="0"/>
              <a:t> - </a:t>
            </a:r>
            <a:r>
              <a:rPr lang="ru-RU" dirty="0" err="1"/>
              <a:t>жұмысшылар</a:t>
            </a:r>
            <a:r>
              <a:rPr lang="ru-RU" dirty="0"/>
              <a:t> </a:t>
            </a:r>
            <a:r>
              <a:rPr lang="ru-RU" dirty="0" err="1"/>
              <a:t>ағзасына</a:t>
            </a:r>
            <a:r>
              <a:rPr lang="ru-RU" dirty="0"/>
              <a:t>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барысында</a:t>
            </a:r>
            <a:r>
              <a:rPr lang="ru-RU" dirty="0"/>
              <a:t>  </a:t>
            </a:r>
            <a:r>
              <a:rPr lang="ru-RU" dirty="0" err="1"/>
              <a:t>қоршаған</a:t>
            </a:r>
            <a:r>
              <a:rPr lang="ru-RU" dirty="0"/>
              <a:t> </a:t>
            </a:r>
            <a:r>
              <a:rPr lang="ru-RU" dirty="0" err="1"/>
              <a:t>өндірістік</a:t>
            </a:r>
            <a:r>
              <a:rPr lang="ru-RU" dirty="0"/>
              <a:t> орта мен </a:t>
            </a:r>
            <a:r>
              <a:rPr lang="ru-RU" dirty="0" err="1"/>
              <a:t>еңбек</a:t>
            </a:r>
            <a:r>
              <a:rPr lang="ru-RU" dirty="0"/>
              <a:t> </a:t>
            </a:r>
            <a:r>
              <a:rPr lang="ru-RU" dirty="0" err="1"/>
              <a:t>үрдістерінің</a:t>
            </a:r>
            <a:r>
              <a:rPr lang="ru-RU" dirty="0"/>
              <a:t> </a:t>
            </a:r>
            <a:r>
              <a:rPr lang="ru-RU" dirty="0" err="1"/>
              <a:t>әсерін</a:t>
            </a:r>
            <a:r>
              <a:rPr lang="ru-RU" dirty="0"/>
              <a:t> </a:t>
            </a:r>
            <a:r>
              <a:rPr lang="ru-RU" dirty="0" err="1"/>
              <a:t>оқыту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кәсіби</a:t>
            </a:r>
            <a:r>
              <a:rPr lang="ru-RU" dirty="0"/>
              <a:t> </a:t>
            </a:r>
            <a:r>
              <a:rPr lang="ru-RU" dirty="0" err="1"/>
              <a:t>аурулардың</a:t>
            </a:r>
            <a:r>
              <a:rPr lang="ru-RU" dirty="0"/>
              <a:t> </a:t>
            </a:r>
            <a:r>
              <a:rPr lang="ru-RU" dirty="0" err="1"/>
              <a:t>алдын</a:t>
            </a:r>
            <a:r>
              <a:rPr lang="ru-RU" dirty="0"/>
              <a:t> </a:t>
            </a:r>
            <a:r>
              <a:rPr lang="ru-RU" dirty="0" err="1"/>
              <a:t>алу</a:t>
            </a:r>
            <a:r>
              <a:rPr lang="ru-RU" dirty="0"/>
              <a:t> мен </a:t>
            </a:r>
            <a:r>
              <a:rPr lang="ru-RU" dirty="0" err="1"/>
              <a:t>қолайлы</a:t>
            </a:r>
            <a:r>
              <a:rPr lang="ru-RU" dirty="0"/>
              <a:t> </a:t>
            </a:r>
            <a:r>
              <a:rPr lang="ru-RU" dirty="0" err="1"/>
              <a:t>еңбек</a:t>
            </a:r>
            <a:r>
              <a:rPr lang="ru-RU" dirty="0"/>
              <a:t> </a:t>
            </a:r>
            <a:r>
              <a:rPr lang="ru-RU" dirty="0" err="1"/>
              <a:t>шартымен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шаралар</a:t>
            </a:r>
            <a:r>
              <a:rPr lang="ru-RU" dirty="0"/>
              <a:t> </a:t>
            </a:r>
            <a:r>
              <a:rPr lang="ru-RU" dirty="0" err="1"/>
              <a:t>ұйымдастырады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11543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өндірістік</a:t>
            </a:r>
            <a:r>
              <a:rPr lang="ru-RU" dirty="0"/>
              <a:t> </a:t>
            </a:r>
            <a:r>
              <a:rPr lang="ru-RU" dirty="0" err="1"/>
              <a:t>қоршаған</a:t>
            </a:r>
            <a:r>
              <a:rPr lang="ru-RU" dirty="0"/>
              <a:t> </a:t>
            </a:r>
            <a:r>
              <a:rPr lang="ru-RU" dirty="0" err="1"/>
              <a:t>ортаның</a:t>
            </a:r>
            <a:r>
              <a:rPr lang="ru-RU" dirty="0"/>
              <a:t> </a:t>
            </a:r>
            <a:r>
              <a:rPr lang="ru-RU" dirty="0" err="1"/>
              <a:t>биологиялық</a:t>
            </a:r>
            <a:r>
              <a:rPr lang="ru-RU" dirty="0"/>
              <a:t>, </a:t>
            </a:r>
            <a:r>
              <a:rPr lang="ru-RU" dirty="0" err="1"/>
              <a:t>химиялық</a:t>
            </a:r>
            <a:r>
              <a:rPr lang="ru-RU" dirty="0"/>
              <a:t>, </a:t>
            </a:r>
            <a:r>
              <a:rPr lang="ru-RU" dirty="0" err="1"/>
              <a:t>физикалық</a:t>
            </a:r>
            <a:r>
              <a:rPr lang="ru-RU" dirty="0"/>
              <a:t> </a:t>
            </a:r>
            <a:r>
              <a:rPr lang="ru-RU" dirty="0" err="1"/>
              <a:t>ластануы</a:t>
            </a:r>
            <a:r>
              <a:rPr lang="ru-RU" dirty="0"/>
              <a:t>, </a:t>
            </a:r>
            <a:r>
              <a:rPr lang="ru-RU" dirty="0" err="1"/>
              <a:t>динамикасы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осы </a:t>
            </a:r>
            <a:r>
              <a:rPr lang="ru-RU" dirty="0" err="1"/>
              <a:t>факторлардың</a:t>
            </a:r>
            <a:r>
              <a:rPr lang="ru-RU" dirty="0"/>
              <a:t> </a:t>
            </a:r>
            <a:r>
              <a:rPr lang="ru-RU" dirty="0" err="1"/>
              <a:t>адам</a:t>
            </a:r>
            <a:r>
              <a:rPr lang="ru-RU" dirty="0"/>
              <a:t> </a:t>
            </a:r>
            <a:r>
              <a:rPr lang="ru-RU" dirty="0" err="1"/>
              <a:t>денсаулығы</a:t>
            </a:r>
            <a:r>
              <a:rPr lang="ru-RU" dirty="0"/>
              <a:t> мен профилактика </a:t>
            </a:r>
            <a:r>
              <a:rPr lang="ru-RU" dirty="0" err="1"/>
              <a:t>өлшемдеріндегі</a:t>
            </a:r>
            <a:r>
              <a:rPr lang="ru-RU" dirty="0"/>
              <a:t> </a:t>
            </a:r>
            <a:r>
              <a:rPr lang="ru-RU" dirty="0" err="1"/>
              <a:t>әсер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 </a:t>
            </a:r>
            <a:r>
              <a:rPr lang="ru-RU" dirty="0" err="1"/>
              <a:t>жолдарының</a:t>
            </a:r>
            <a:r>
              <a:rPr lang="ru-RU" dirty="0"/>
              <a:t> </a:t>
            </a:r>
            <a:r>
              <a:rPr lang="ru-RU" dirty="0" err="1"/>
              <a:t>көздері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 </a:t>
            </a:r>
            <a:r>
              <a:rPr lang="ru-RU" dirty="0" err="1"/>
              <a:t>түсінік</a:t>
            </a:r>
            <a:r>
              <a:rPr lang="ru-RU" dirty="0"/>
              <a:t> </a:t>
            </a:r>
            <a:r>
              <a:rPr lang="ru-RU" dirty="0" err="1"/>
              <a:t>береді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012972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</Words>
  <Application>Microsoft Office PowerPoint</Application>
  <PresentationFormat>Экран (4:3)</PresentationFormat>
  <Paragraphs>4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Өндірістік санитария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Өндірістік санитария </dc:title>
  <dc:creator>Альмира Букунова</dc:creator>
  <cp:lastModifiedBy>Альмира Букунова(Заведущий кафедрой БЖиООС)</cp:lastModifiedBy>
  <cp:revision>1</cp:revision>
  <dcterms:created xsi:type="dcterms:W3CDTF">2020-08-17T10:45:02Z</dcterms:created>
  <dcterms:modified xsi:type="dcterms:W3CDTF">2020-08-17T10:57:15Z</dcterms:modified>
</cp:coreProperties>
</file>