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9523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617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8266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0155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88436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9210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86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2112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7169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276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7702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7593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4687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1786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15475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56648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2973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9D8B067-D2A7-4F57-B16E-F507E24AE4B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CDA63D-05B0-45BF-8416-D9CB12D6E7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9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Топырақтың ластануы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Орындаған: Тоқтамыс Шадияр,Қоспанов Тлеумет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35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ластануы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топырақта</a:t>
            </a:r>
            <a:r>
              <a:rPr lang="ru-RU" dirty="0"/>
              <a:t>, </a:t>
            </a:r>
            <a:r>
              <a:rPr lang="ru-RU" dirty="0" err="1"/>
              <a:t>әдетте</a:t>
            </a:r>
            <a:r>
              <a:rPr lang="ru-RU" dirty="0"/>
              <a:t>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тән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,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агенттердің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енуі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аталған</a:t>
            </a:r>
            <a:r>
              <a:rPr lang="ru-RU" dirty="0"/>
              <a:t> </a:t>
            </a:r>
            <a:r>
              <a:rPr lang="ru-RU" dirty="0" err="1"/>
              <a:t>агенттердің</a:t>
            </a:r>
            <a:r>
              <a:rPr lang="ru-RU" dirty="0"/>
              <a:t> </a:t>
            </a:r>
            <a:r>
              <a:rPr lang="ru-RU" dirty="0" err="1"/>
              <a:t>концентрациясының</a:t>
            </a:r>
            <a:r>
              <a:rPr lang="ru-RU" dirty="0"/>
              <a:t> </a:t>
            </a:r>
            <a:r>
              <a:rPr lang="ru-RU" dirty="0" err="1"/>
              <a:t>қаралған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деңгейінен</a:t>
            </a:r>
            <a:r>
              <a:rPr lang="ru-RU" dirty="0"/>
              <a:t> </a:t>
            </a:r>
            <a:r>
              <a:rPr lang="ru-RU" dirty="0" err="1"/>
              <a:t>асып</a:t>
            </a:r>
            <a:r>
              <a:rPr lang="ru-RU" dirty="0"/>
              <a:t> </a:t>
            </a:r>
            <a:r>
              <a:rPr lang="ru-RU" dirty="0" err="1"/>
              <a:t>түсуі</a:t>
            </a:r>
            <a:r>
              <a:rPr lang="ru-RU" dirty="0"/>
              <a:t>.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ластануының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радиоактивтік</a:t>
            </a:r>
            <a:r>
              <a:rPr lang="ru-RU" dirty="0"/>
              <a:t>, </a:t>
            </a:r>
            <a:r>
              <a:rPr lang="ru-RU" dirty="0" err="1"/>
              <a:t>микробтық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</a:t>
            </a:r>
            <a:r>
              <a:rPr lang="ru-RU" dirty="0" err="1"/>
              <a:t>сараланады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ластануы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түзілу</a:t>
            </a:r>
            <a:r>
              <a:rPr lang="ru-RU" dirty="0"/>
              <a:t> </a:t>
            </a:r>
            <a:r>
              <a:rPr lang="ru-RU" dirty="0" err="1"/>
              <a:t>процесінің</a:t>
            </a:r>
            <a:r>
              <a:rPr lang="ru-RU" dirty="0"/>
              <a:t> </a:t>
            </a:r>
            <a:r>
              <a:rPr lang="ru-RU" dirty="0" err="1"/>
              <a:t>барысын</a:t>
            </a:r>
            <a:r>
              <a:rPr lang="ru-RU" dirty="0"/>
              <a:t> </a:t>
            </a:r>
            <a:r>
              <a:rPr lang="ru-RU" dirty="0" err="1"/>
              <a:t>өзгертеді</a:t>
            </a:r>
            <a:r>
              <a:rPr lang="ru-RU" dirty="0"/>
              <a:t> (</a:t>
            </a:r>
            <a:r>
              <a:rPr lang="ru-RU" dirty="0" err="1"/>
              <a:t>кейде</a:t>
            </a:r>
            <a:r>
              <a:rPr lang="ru-RU" dirty="0"/>
              <a:t> оны </a:t>
            </a:r>
            <a:r>
              <a:rPr lang="ru-RU" dirty="0" err="1"/>
              <a:t>тежейді</a:t>
            </a:r>
            <a:r>
              <a:rPr lang="ru-RU" dirty="0"/>
              <a:t>), </a:t>
            </a:r>
            <a:r>
              <a:rPr lang="ru-RU" dirty="0" err="1"/>
              <a:t>түсімді</a:t>
            </a:r>
            <a:r>
              <a:rPr lang="ru-RU" dirty="0"/>
              <a:t> </a:t>
            </a:r>
            <a:r>
              <a:rPr lang="ru-RU" dirty="0" err="1"/>
              <a:t>бірден</a:t>
            </a:r>
            <a:r>
              <a:rPr lang="ru-RU" dirty="0"/>
              <a:t> </a:t>
            </a:r>
            <a:r>
              <a:rPr lang="ru-RU" dirty="0" err="1"/>
              <a:t>азайтады</a:t>
            </a:r>
            <a:r>
              <a:rPr lang="ru-RU" dirty="0"/>
              <a:t>, </a:t>
            </a:r>
            <a:r>
              <a:rPr lang="ru-RU" dirty="0" err="1"/>
              <a:t>өсімдіктерде</a:t>
            </a:r>
            <a:r>
              <a:rPr lang="ru-RU" dirty="0"/>
              <a:t> </a:t>
            </a:r>
            <a:r>
              <a:rPr lang="ru-RU" dirty="0" err="1"/>
              <a:t>ластағыштардың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металдардың</a:t>
            </a:r>
            <a:r>
              <a:rPr lang="ru-RU" dirty="0"/>
              <a:t>) </a:t>
            </a:r>
            <a:r>
              <a:rPr lang="ru-RU" dirty="0" err="1"/>
              <a:t>қорлануына</a:t>
            </a:r>
            <a:r>
              <a:rPr lang="ru-RU" dirty="0"/>
              <a:t> </a:t>
            </a:r>
            <a:r>
              <a:rPr lang="ru-RU" dirty="0" err="1"/>
              <a:t>себеп</a:t>
            </a:r>
            <a:r>
              <a:rPr lang="ru-RU" dirty="0"/>
              <a:t> </a:t>
            </a:r>
            <a:r>
              <a:rPr lang="ru-RU" dirty="0" err="1" smtClean="0"/>
              <a:t>болады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4705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1136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9565" t="13334" r="10108" b="-17879"/>
          <a:stretch/>
        </p:blipFill>
        <p:spPr>
          <a:xfrm>
            <a:off x="0" y="-122584"/>
            <a:ext cx="12192000" cy="971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4220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9886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92765" y="0"/>
            <a:ext cx="12284765" cy="687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8152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338401">
            <a:off x="-166808" y="-595791"/>
            <a:ext cx="12490686" cy="800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1959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5175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655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7783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</TotalTime>
  <Words>82</Words>
  <Application>Microsoft Office PowerPoint</Application>
  <PresentationFormat>Произвольный</PresentationFormat>
  <Paragraphs>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Натуральные материалы</vt:lpstr>
      <vt:lpstr>Топырақтың ластануы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Топырақтың ластануы</dc:title>
  <dc:creator>Коспанов Тлеумет Ермекович</dc:creator>
  <cp:lastModifiedBy>User</cp:lastModifiedBy>
  <cp:revision>3</cp:revision>
  <dcterms:created xsi:type="dcterms:W3CDTF">2017-05-02T05:23:47Z</dcterms:created>
  <dcterms:modified xsi:type="dcterms:W3CDTF">2020-04-02T20:30:01Z</dcterms:modified>
</cp:coreProperties>
</file>