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90" r:id="rId8"/>
    <p:sldId id="264" r:id="rId9"/>
    <p:sldId id="291" r:id="rId10"/>
    <p:sldId id="267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7" autoAdjust="0"/>
  </p:normalViewPr>
  <p:slideViewPr>
    <p:cSldViewPr>
      <p:cViewPr>
        <p:scale>
          <a:sx n="70" d="100"/>
          <a:sy n="70" d="100"/>
        </p:scale>
        <p:origin x="-1164" y="-8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DBDDC-CD20-4F91-A8BA-3FB9DE29D5D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AA203-3A79-4EF3-AF35-8CFE8E2CCA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7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00042"/>
            <a:ext cx="8039128" cy="5786478"/>
          </a:xfrm>
        </p:spPr>
        <p:txBody>
          <a:bodyPr anchor="ctr">
            <a:normAutofit/>
          </a:bodyPr>
          <a:lstStyle/>
          <a:p>
            <a:pPr algn="ctr"/>
            <a:r>
              <a:rPr lang="ru-RU" sz="74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Основные элементы системы точного земледелия</a:t>
            </a:r>
            <a:endParaRPr lang="ru-RU" sz="74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4.1 Оценка урожайности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219256" cy="397857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Основным источником информации для составления прогнозов урожайности служат результаты полевых обследований состояния посевов сельскохозяйственных культур и определение урожайности на отдельных участках поля с обязательной географической привязкой полученных данных.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365104"/>
            <a:ext cx="3672408" cy="249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401080" cy="621508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Для измерения урожайности в процессе движения уборочной техники используют специальное оборудование, которое отображает следующие показатели:</a:t>
            </a:r>
          </a:p>
          <a:p>
            <a:pPr algn="just">
              <a:buNone/>
            </a:pP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урожайность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влажность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масса собранного зерна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обработанная площадь</a:t>
            </a:r>
          </a:p>
          <a:p>
            <a:pPr algn="just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071942"/>
            <a:ext cx="7929618" cy="2620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55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</a:t>
            </a:r>
            <a:r>
              <a:rPr lang="en-US" sz="2400" dirty="0" smtClean="0"/>
              <a:t>GPS</a:t>
            </a:r>
            <a:r>
              <a:rPr lang="ru-RU" sz="2400" dirty="0" smtClean="0"/>
              <a:t> - приемник определяет координаты комбайна на поле, которые записываются одновременно с сигналами датчиков урожайности зерна, через определенные промежутки времени.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537" y="2379632"/>
            <a:ext cx="5496752" cy="4486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Полученную карту используют для:</a:t>
            </a:r>
          </a:p>
          <a:p>
            <a:pPr algn="ctr">
              <a:buNone/>
            </a:pP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выявления проблемных зон;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неравномерности распределения урожая в пределах поля;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определения необходимого количества почвенных проб при последующем агрохимическом обследовании;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исследования причин снижения урожайности (дефицит питательных веществ, уплотнение почвы, зараженность сорняками и др.), 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принятия агрономических и управленческих решений, экономической оценки.</a:t>
            </a:r>
          </a:p>
          <a:p>
            <a:pPr algn="just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501122" cy="55721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По данным компьютерного мониторинга урожайности составляют план агрохимического обследования полей, на основании которого осуществляют дифференцированное внесение удобрений и проводят обработку химическими средствами защиты растений.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3140968"/>
            <a:ext cx="4609065" cy="3728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Для картирования полей используют специальные многофункциональные компьютерные программы. Среди них следует отметить немецкую программу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Agro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Net NG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(фирма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Agrocom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Данное программное обеспечение на базе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геоинформационной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системы относится к классу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ERP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-систем.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1" y="3429001"/>
            <a:ext cx="620633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7" name="Рисунок 1"/>
          <p:cNvPicPr>
            <a:picLocks noChangeAspect="1" noChangeArrowheads="1"/>
          </p:cNvPicPr>
          <p:nvPr/>
        </p:nvPicPr>
        <p:blipFill>
          <a:blip r:embed="rId2" cstate="print"/>
          <a:srcRect l="9982" t="14731" r="8907" b="18103"/>
          <a:stretch>
            <a:fillRect/>
          </a:stretch>
        </p:blipFill>
        <p:spPr bwMode="auto">
          <a:xfrm>
            <a:off x="0" y="928670"/>
            <a:ext cx="9144000" cy="4796247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282798" y="5799584"/>
            <a:ext cx="6578404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Рисунок 4.1 – Основные модули программы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Agro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Net NG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Программа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Agro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Map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(ООО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ЭКО-Разум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») позволяет создавать карты урожайности, подготавливать задания для дифференцированного внесения удобрений и средств защиты растений, проводить статистический анализ данных по уборке урожая, планировать точки взятия проб для агрохимического обследования и производить последующий учет результатов.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813763"/>
            <a:ext cx="5828893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4.2 Дифференцированное внесение материалов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10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Технологию дифференцированного внесения материалов применяют в основном при таких технологических операциях, как внесение удобрений и средств защиты растений.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Согласно этой технологии предусматривается корректировка нормы внесения питательных веществ и средств защиты растений в зависимости от ситуации на каждом отдельном участке поля.</a:t>
            </a:r>
          </a:p>
          <a:p>
            <a:pPr algn="just">
              <a:buNone/>
            </a:pP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Этим требованиям отвечает технология дифференцированного внесения удобрений, которая является основным структурным элементом точного земледелия. Работа по данной технологии осуществляется в двух основных режимах: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on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line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(режим реального времени) и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off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­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line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(на основе готовой карты поля).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510135"/>
            <a:ext cx="6566279" cy="33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 преимуществам технологии точного земледелия относится возможность электронной записи и хранения информации по истории проведения полевых работ и урожаев, что помогает как при последующем принятии решений, так и при составлении отчетности о производственном цикле.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145773"/>
            <a:ext cx="5995638" cy="3694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В режиме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line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который обычно используют для подкормки растений, доза удобрений рассчитывается непосредственно во время операции за один проход техники по полю.</a:t>
            </a:r>
          </a:p>
          <a:p>
            <a:pPr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Сенсорные датчики в реальном времени определяют основные параметры состояния почв, плотность травостоя и его жизнеспособность, содержание хлорофилла в листьях и биомассу растений.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4.3 Дистанционное зондирование земли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В аграрных ГИС основополагающими данными являются карты полей масштаба 1:10000.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Максимально точное и полное представление о сельскохозяйственных угодьях можно получить с помощью использования данных дистанционного зондирования земли (ДЗЗ).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77" name="Рисунок 1"/>
          <p:cNvPicPr>
            <a:picLocks noChangeAspect="1" noChangeArrowheads="1"/>
          </p:cNvPicPr>
          <p:nvPr/>
        </p:nvPicPr>
        <p:blipFill>
          <a:blip r:embed="rId2" cstate="print"/>
          <a:srcRect l="4036" t="18877" r="2116" b="18488"/>
          <a:stretch>
            <a:fillRect/>
          </a:stretch>
        </p:blipFill>
        <p:spPr bwMode="auto">
          <a:xfrm>
            <a:off x="0" y="1071546"/>
            <a:ext cx="9144000" cy="3937872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408578" y="5224833"/>
            <a:ext cx="6463693" cy="9848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Рисунок 4.2 – Интеграция данных дистанционного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зондирования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геоинформационных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системах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i="1" dirty="0" smtClean="0"/>
              <a:t>            Беспилотный летательный аппарат</a:t>
            </a:r>
            <a:r>
              <a:rPr lang="ru-RU" sz="2400" dirty="0" smtClean="0"/>
              <a:t> (БПЛА) - это летательный аппарат без экипажа на борту, оснащенный двигателем и имеющий полезную нагрузку и продолжительность полета, достаточные для выполнения специальных задач. В его программно-приборное оснащение входят интегрированная навигационная система, приемник спутниковой навигационной системы, накопитель полетной информации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206520"/>
            <a:ext cx="4104456" cy="26514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60722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Наибольшее распространение получили снимки, выполняемые ресурсными спутниковыми системами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Landsat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(США),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SPOT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(Франция),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IRS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(Индия), </a:t>
            </a:r>
          </a:p>
          <a:p>
            <a:pPr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картографическими спутниками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ALOS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(Япония),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Cartosat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(Индия), 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спутниками сверхвысокого разрешения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Ikonos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QiuckBird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GeoEye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(США), в том числе радиолокационными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TerraSAR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TanDEM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(Германия), последовательно выполняющими интерферометрическую съемку. 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Успешно эксплуатируется система спутников космического мониторинга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RapidEye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(Германия).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В системе дистанционного мониторинга земель АПК России используются следующие виды данных:</a:t>
            </a:r>
          </a:p>
          <a:p>
            <a:pPr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Спутниковые данные низкого пространственного разрешения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NOAA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AVHRR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(1 км)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SPOT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Vegetation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  (1 км)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Terra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MODIS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(0,25-1 км), периодичность съемки - один раз в сутки.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17032"/>
            <a:ext cx="7067182" cy="31409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 lvl="0"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Данные среднего пространственного разрешения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Landsat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ЕМТ+ (28 м)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SPOT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HRV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HRVIR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(10-20 м).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729" y="1628800"/>
            <a:ext cx="5013176" cy="5013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pPr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Мультиспектральные данные ДЗЗ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получаемые сенсором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MODIS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который имеет 36 каналов с 12- битным радиометрическим разрешением в видимом, ближнем, среднем и дальнем инфракрасном диапазонах.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96952"/>
            <a:ext cx="8029656" cy="3676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СДМЗ АПК предназначена для сбора, обработки и интерпретации данных спутниковых систем ДЗЗ, мониторинга основных параметров землепользования, оценки условий и динамики развития сельскохозяйственных культур, прогноза урожая в основных зерносеющих регионах России.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54011"/>
            <a:ext cx="5791200" cy="369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514</TotalTime>
  <Words>751</Words>
  <Application>Microsoft Office PowerPoint</Application>
  <PresentationFormat>Экран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Основные элементы системы точного земледелия</vt:lpstr>
      <vt:lpstr>4.1 Оценка урожайности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4.2 Дифференцированное внесение материалов</vt:lpstr>
      <vt:lpstr>Презентация PowerPoint</vt:lpstr>
      <vt:lpstr>Презентация PowerPoint</vt:lpstr>
      <vt:lpstr>Презентация PowerPoint</vt:lpstr>
      <vt:lpstr>4.3 Дистанционное зондирование земли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автомобильного транспорта в России</dc:title>
  <dc:creator>ALEXANDR</dc:creator>
  <cp:lastModifiedBy>к</cp:lastModifiedBy>
  <cp:revision>56</cp:revision>
  <dcterms:created xsi:type="dcterms:W3CDTF">2016-02-25T15:18:32Z</dcterms:created>
  <dcterms:modified xsi:type="dcterms:W3CDTF">2016-10-03T07:32:43Z</dcterms:modified>
</cp:coreProperties>
</file>