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2" r:id="rId6"/>
    <p:sldId id="263" r:id="rId7"/>
    <p:sldId id="264" r:id="rId8"/>
    <p:sldId id="265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картинки к слову урбаниза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04664"/>
            <a:ext cx="390993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Картинки по запросу картинки к слову урбанизац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Картинки по запросу картинки к слову урбанизац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Картинки по запросу картинки к слову урбаниза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72" y="249232"/>
            <a:ext cx="5011528" cy="334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ртинки по запросу картинки к слову урбанизац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208" y="3794519"/>
            <a:ext cx="4984815" cy="303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6" descr="Картинки по запросу картинки к слову урбанизация и земной шар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8" descr="Картинки по запросу картинки к слову урбанизация и земной шар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0" descr="Картинки по запросу картинки к слову урбанизация и земной шар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4" descr="Картинки по запросу перенаселение регионов картин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73" y="3794519"/>
            <a:ext cx="2678954" cy="294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30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слово урбанизац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4"/>
          <a:stretch/>
        </p:blipFill>
        <p:spPr bwMode="auto">
          <a:xfrm>
            <a:off x="788070" y="620688"/>
            <a:ext cx="7734563" cy="30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77072"/>
            <a:ext cx="843243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«Вселенная без города- это словно тело без головы»</a:t>
            </a:r>
          </a:p>
          <a:p>
            <a:pPr algn="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Виктор Гюго.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98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80728"/>
            <a:ext cx="80877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Экологические аспекты</a:t>
            </a:r>
          </a:p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Урбанизации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3834" y="3645024"/>
            <a:ext cx="55912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Урбанизация-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добро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или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зло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42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4261" y="186634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Социальные проблемы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Маленькая и большая плотность населения. — стоковый вект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021659"/>
            <a:ext cx="2463825" cy="24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нехватка жилой площади картин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24"/>
          <a:stretch/>
        </p:blipFill>
        <p:spPr bwMode="auto">
          <a:xfrm>
            <a:off x="3037341" y="894520"/>
            <a:ext cx="1886249" cy="171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Картинки по запросу перенаселение регионов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Картинки по запросу перенаселение регионов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Картинки по запросу перенаселение регионов картин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289" y="894521"/>
            <a:ext cx="2651148" cy="15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ртинки по запросу отток населения сельской местност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7" t="33059"/>
          <a:stretch/>
        </p:blipFill>
        <p:spPr bwMode="auto">
          <a:xfrm>
            <a:off x="5782388" y="2646261"/>
            <a:ext cx="2353158" cy="147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63195" y="3966415"/>
            <a:ext cx="201575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деревня</a:t>
            </a:r>
            <a:endParaRPr lang="ru-RU" sz="1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64088" y="3068960"/>
            <a:ext cx="201575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город</a:t>
            </a:r>
            <a:endParaRPr lang="ru-RU" sz="1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AutoShape 16" descr="Картинки по запросу социальное расслоение картинк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8" descr="Картинки по запросу социальное расслоение картинки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0" descr="Картинки по запросу социальное расслоение картинки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2" descr="Картинки по запросу социальное расслоение картинки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4" descr="Картинки по запросу социальное расслоение картинки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0" name="Picture 26" descr="Картинки по запросу социальное расслоение картинк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17" y="3645024"/>
            <a:ext cx="2272415" cy="242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Картинки по запросу увеличение преступности картинк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841" y="3647467"/>
            <a:ext cx="2117247" cy="140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Картинки по запросу увеличение бедности картинк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479" y="5346997"/>
            <a:ext cx="2242919" cy="126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32" descr="Картинки по запросу нехватка рабочих мест картинки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34" descr="Картинки по запросу нехватка рабочих мест картинки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36" descr="Картинки по запросу нехватка рабочих мест картинки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38" descr="Картинки по запросу нехватка рабочих мест картинки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64" name="Picture 40" descr="Картинки по запросу нехватка рабочих мест картинк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56" y="5346997"/>
            <a:ext cx="2209433" cy="125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53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4261" y="186634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Экологические проблемы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Картинки по запросу дефицит пресной воды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8" y="1519148"/>
            <a:ext cx="4009372" cy="267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артинки по запросу дефицит пресной воды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дефицит пресной воды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Картинки по запросу дефицит пресной воды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649" y="912491"/>
            <a:ext cx="3696738" cy="270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ртинки по запросу эпидемия болезнь  картин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8"/>
            <a:ext cx="4232756" cy="282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7753" y="457319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1</a:t>
            </a:r>
            <a:endParaRPr lang="ru-RU" sz="4000" dirty="0"/>
          </a:p>
        </p:txBody>
      </p:sp>
      <p:pic>
        <p:nvPicPr>
          <p:cNvPr id="11" name="Picture 2" descr="Картинки по запросу перенаселение регионов картин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17" y="4581447"/>
            <a:ext cx="4009371" cy="203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67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43" y="103376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2</a:t>
            </a:r>
            <a:endParaRPr lang="ru-RU" sz="4000" dirty="0"/>
          </a:p>
        </p:txBody>
      </p:sp>
      <p:pic>
        <p:nvPicPr>
          <p:cNvPr id="4098" name="Picture 2" descr="Картинки по запросу сточная вода 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43" y="2132856"/>
            <a:ext cx="3691163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0996" y="5777880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Физическое, химическое, тепловое загрязнения</a:t>
            </a:r>
            <a:endParaRPr lang="ru-RU" sz="2800" dirty="0"/>
          </a:p>
        </p:txBody>
      </p:sp>
      <p:pic>
        <p:nvPicPr>
          <p:cNvPr id="4100" name="Picture 4" descr="Откуда происходят стоки бытового тип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464" y="375536"/>
            <a:ext cx="2833988" cy="8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con of factory. Flat design style Фото со стока - 458902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53131"/>
            <a:ext cx="2031444" cy="203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3131840" y="1412776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/>
          <p:cNvSpPr/>
          <p:nvPr/>
        </p:nvSpPr>
        <p:spPr>
          <a:xfrm>
            <a:off x="4405452" y="2752829"/>
            <a:ext cx="714536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4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сточные воды 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43" y="2414315"/>
            <a:ext cx="3812329" cy="38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43" y="332656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3</a:t>
            </a:r>
            <a:endParaRPr lang="ru-RU" sz="4000" dirty="0"/>
          </a:p>
        </p:txBody>
      </p:sp>
      <p:pic>
        <p:nvPicPr>
          <p:cNvPr id="5132" name="Picture 12" descr="Картинки по запросу талые  воды  картин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724" r="-5389" b="30715"/>
          <a:stretch/>
        </p:blipFill>
        <p:spPr bwMode="auto">
          <a:xfrm>
            <a:off x="3419872" y="4284895"/>
            <a:ext cx="3300936" cy="209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дождевые воды  картин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2279896" cy="322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9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43" y="332656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4</a:t>
            </a:r>
            <a:endParaRPr lang="ru-RU" sz="4000" dirty="0"/>
          </a:p>
        </p:txBody>
      </p:sp>
      <p:sp>
        <p:nvSpPr>
          <p:cNvPr id="3" name="AutoShape 2" descr="Картинки по запросу наводнение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наводнение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Картинки по запросу наводнение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58" y="1196752"/>
            <a:ext cx="4254708" cy="26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Картинки по запросу подтопление картин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12610"/>
          <a:stretch/>
        </p:blipFill>
        <p:spPr bwMode="auto">
          <a:xfrm>
            <a:off x="4476466" y="2204864"/>
            <a:ext cx="4135493" cy="278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4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Широкий спектр услуг. Успешное регулирование естественного движения населения. Город - символ возможностей. УРБАНИЗАЦИЯ  -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934200" cy="548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1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38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</dc:creator>
  <cp:lastModifiedBy>Julia</cp:lastModifiedBy>
  <cp:revision>8</cp:revision>
  <dcterms:created xsi:type="dcterms:W3CDTF">2019-10-17T04:26:13Z</dcterms:created>
  <dcterms:modified xsi:type="dcterms:W3CDTF">2019-10-17T07:14:30Z</dcterms:modified>
</cp:coreProperties>
</file>