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1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038-C609-414D-AD0B-84218A1F601C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C067-C15E-4012-B11D-0E126AB21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038-C609-414D-AD0B-84218A1F601C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C067-C15E-4012-B11D-0E126AB21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038-C609-414D-AD0B-84218A1F601C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C067-C15E-4012-B11D-0E126AB21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038-C609-414D-AD0B-84218A1F601C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C067-C15E-4012-B11D-0E126AB21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038-C609-414D-AD0B-84218A1F601C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C067-C15E-4012-B11D-0E126AB21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038-C609-414D-AD0B-84218A1F601C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C067-C15E-4012-B11D-0E126AB21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038-C609-414D-AD0B-84218A1F601C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C067-C15E-4012-B11D-0E126AB21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038-C609-414D-AD0B-84218A1F601C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C067-C15E-4012-B11D-0E126AB21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038-C609-414D-AD0B-84218A1F601C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C067-C15E-4012-B11D-0E126AB21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038-C609-414D-AD0B-84218A1F601C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C067-C15E-4012-B11D-0E126AB21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038-C609-414D-AD0B-84218A1F601C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C067-C15E-4012-B11D-0E126AB21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DC038-C609-414D-AD0B-84218A1F601C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7C067-C15E-4012-B11D-0E126AB21A4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Тема урока "Составление </a:t>
            </a:r>
            <a:r>
              <a:rPr lang="ru-RU" dirty="0"/>
              <a:t>агрохимических картограмм </a:t>
            </a:r>
            <a:r>
              <a:rPr lang="ru-RU" dirty="0" smtClean="0"/>
              <a:t>"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142784"/>
            <a:ext cx="9144000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Шаг 1. Настройка параметров конфигурации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rgbClr val="30303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700" dirty="0">
              <a:solidFill>
                <a:srgbClr val="30303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Известно, что агрохимические показатели в разных областях, например,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состав почв Западной Сибири и Поволжья, могут существенно отличаться.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подготовке карт в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AgroKarta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используется ряд параметров, заданных по умолчанию: список химических элементов, диапазоны содержания в почвах, раскраски и т.д.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Эти параметры можно использовать как есть или настроить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соответствии с агрохимической спецификой конкретного региона.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grokarta.xtools.pro/media/4579/agrosite-featuregroup-001-prepare-01-setting-dataeast-agrokarta-parameters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85728"/>
            <a:ext cx="8858280" cy="6429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966264"/>
            <a:ext cx="9144000" cy="327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Шаг 2. Разделение полей на контуры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rgbClr val="30303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700" dirty="0">
              <a:solidFill>
                <a:srgbClr val="30303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Оцифрованная карта хозяйства, как правило, представляет собой поля, не разбитые на контуры.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процессе разделения полей происходит удаление лишних объектов (дорог, оврагов, лесополос,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озер, построек и пр.) из единого слоя хозяйства.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Проверка топологии после такого разделения не требуется,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так как наложения объектов друг на друга не происходит.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grokarta.xtools.pro/media/4580/agrosite-featuregroup-001-prepare-02-features-separation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83" y="363681"/>
            <a:ext cx="8593034" cy="6130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898108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Шаг 3. Разделение единого слоя хозяйства с элементарными участками на слои из разных полей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rgbClr val="30303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700" dirty="0">
              <a:solidFill>
                <a:srgbClr val="30303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Разделение основного слоя на новые слои происходит автоматически по уникальным значениям атрибутов заданного пользователем поля, например, по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Номеру поля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результате все контуры, имеющие одинаковое название поля, сохраняются в отдельный слой.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После разделения создается набор новых слоев элементарных участков,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 исходный единый слой хозяйства из проекта удаляется.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grokarta.xtools.pro/media/4581/agrosite-featuregroup-001-prepare-03-separating-the-farm-unit-layer-into-parts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121753"/>
            <a:ext cx="8858312" cy="6521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1102688"/>
            <a:ext cx="9144000" cy="272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Шаг 4. Разделение контуров на элементарные участки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rgbClr val="30303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700" dirty="0">
              <a:solidFill>
                <a:srgbClr val="30303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Разделить поле на элементарные участки можно вручную или автоматически.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разделении вручную рисуются линии, причем одной линией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можно одновременно разделить несколько площадных объектов из нескольких слоев.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результате автоматического разделения получаются элементарные участки равной площади.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grokarta.xtools.pro/media/4582/agrosite-featuregroup-001-prepare-04-separating-the-field-into-the-simple-plots-01.png?width=1078&amp;height=768.737704918032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1" y="1"/>
            <a:ext cx="8786875" cy="6715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grokarta.xtools.pro/media/4583/agrosite-featuregroup-001-prepare-04-separating-the-field-into-the-simple-plots-02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290"/>
            <a:ext cx="8929718" cy="6572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1191872"/>
            <a:ext cx="9144000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Шаг 5. Нумерация элементарных участков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rgbClr val="30303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700" dirty="0">
              <a:solidFill>
                <a:srgbClr val="30303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После разделения полей необходимо пронумеровать полученные элементарные участки.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Номера расставляются автоматически в соответствии со значением из указанного поля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(в нашем случае это поле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Номер участка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 Так как сейчас все его значения нулевые,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 после отработки инструмента на карте будут отображены нули.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grokarta.xtools.pro/media/4584/agrosite-featuregroup-001-prepare-05-showing-the-simple-plots-numbers-on-map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57166"/>
            <a:ext cx="8715436" cy="6357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571472" y="1569955"/>
            <a:ext cx="821537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Шаг 6. Отображение номеров элементарных участков на карте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rgbClr val="30303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700" dirty="0">
              <a:solidFill>
                <a:srgbClr val="30303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Отобразить номера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карте можно, последовательно щелкая по нужному участку, или нажав на кнопку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Пронумеровать все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Присвоенный номер автоматически отобразится на карте.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grokarta.xtools.pro/media/4585/agrosite-featuregroup-001-prepare-06-simple-plots-numbering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66"/>
            <a:ext cx="9001156" cy="6530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00034" y="1037349"/>
            <a:ext cx="8286808" cy="3831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Шаг 7. Импорт данных по химическим элементам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rgbClr val="30303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700" dirty="0">
              <a:solidFill>
                <a:srgbClr val="30303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Агрохимическое обследование почв состоит из определения кислотности,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содержания подвижного фосфора, обменного калия, органического вещества, гидролитической кислотности, кальция, магния, степени насыщенности основаниями, а также содержания микроэлементов, тяжелых металлов и радионуклидов.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получения точной картины состава почв элементарных участков, необходимо добавить на карту данные полевых наблюдений.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Данные о содержании химических элементов из таблицы .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xls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одновременно заносятся в виде атрибутов слоев всех элементарных участков.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grokarta.xtools.pro/media/4586/agrosite-featuregroup-001-prepare-07-importing-chemical-elements-data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52"/>
            <a:ext cx="8858280" cy="6572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85720" y="1655479"/>
            <a:ext cx="842968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Шаг 8. Отображение данных по содержанию химических элементов в почвах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rgbClr val="30303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700" dirty="0">
              <a:solidFill>
                <a:srgbClr val="30303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После импорта данных по химическим элементам можно отобразить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содержание химических элементов в почвах в виде надписей на карте.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grokarta.xtools.pro/media/4587/agrosite-featuregroup-001-prepare-08-showing-chemical-elements-data-on-map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14290"/>
            <a:ext cx="8572560" cy="6643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1104876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Шаг 9. Раскраска элементарных участков по химическим элементам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rgbClr val="30303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700" dirty="0">
              <a:solidFill>
                <a:srgbClr val="30303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AgroKarta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поддерживает несколько градаций раскрасок по химическим элементам, утвержденных Министерством сельского хозяйства Российской Федерации. Все элементарные участки раскрашиваются одновременно в соответствии с содержанием выбранного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химического элемента или раскраской определенного слоя.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grokarta.xtools.pro/media/4588/agrosite-featuregroup-001-prepare-09-rendering-simple-plots-by-chemical-elements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428604"/>
            <a:ext cx="8501122" cy="6483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85720" y="1152676"/>
            <a:ext cx="842968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Шаг 10. Подсчет площадей элементарных участков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rgbClr val="30303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700" dirty="0">
              <a:solidFill>
                <a:srgbClr val="30303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rgbClr val="30303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результате разделения полей на участки некоторые из них могут иметь нулевую или почти нулевую площадь, поэтому их сложно увидеть на карте. Для решения этой проблемы в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AgroKarta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предусмотрен инструмент, добавляющий атрибут со значением площади для каждого элементарного участка.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Таким образом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такие участки можно быстро выявить и удалить через атрибутивную таблицу.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grokarta.xtools.pro/media/4589/agrosite-featuregroup-001-prepare-10-calculating-simple-plots-area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8858312" cy="6480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42844" y="621323"/>
            <a:ext cx="8786874" cy="3831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Шаг 11. Синхронизация имени слоя с суммарной площадью участков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rgbClr val="30303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700" dirty="0">
              <a:solidFill>
                <a:srgbClr val="30303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rgbClr val="30303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Имя поля (слоя) может содержать значение суммарной площади всех участков в этом поле. Однако,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уже после определения имени поля некоторые участки могут быть удалены как непригодные или имеющие нулевую площадь. После удаления таких участков необходимо синхронизировать</a:t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имя поля и обновленную суммарную площадь оставшихся участков.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grokarta.xtools.pro/media/4590/agrosite-featuregroup-001-prepare-11-synchronizing-layer-name-with-total-plots-area-01.png?width=1078&amp;height=768.737704918032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84" y="296785"/>
            <a:ext cx="8780631" cy="62644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grokarta.xtools.pro/media/4591/agrosite-featuregroup-001-prepare-11-synchronizing-layer-name-with-total-plots-area-02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975" y="120071"/>
            <a:ext cx="9275950" cy="661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287</Words>
  <Application>Microsoft Office PowerPoint</Application>
  <PresentationFormat>Экран (4:3)</PresentationFormat>
  <Paragraphs>55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Тема урока "Составление агрохимических картограмм 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создать агрохимическую картограмму хозяйства</dc:title>
  <dc:creator>Admin</dc:creator>
  <cp:lastModifiedBy>Александр</cp:lastModifiedBy>
  <cp:revision>8</cp:revision>
  <dcterms:created xsi:type="dcterms:W3CDTF">2019-03-20T08:11:17Z</dcterms:created>
  <dcterms:modified xsi:type="dcterms:W3CDTF">2019-06-10T16:20:35Z</dcterms:modified>
</cp:coreProperties>
</file>