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4" r:id="rId12"/>
    <p:sldId id="266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1196752"/>
            <a:ext cx="6324600" cy="1100832"/>
          </a:xfrm>
        </p:spPr>
        <p:txBody>
          <a:bodyPr>
            <a:noAutofit/>
          </a:bodyPr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5-6 дәріс. </a:t>
            </a:r>
            <a:b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азақстан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Орал-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Моңғол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Горы, Песчаник, Хребты, Долина Смер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18540"/>
            <a:ext cx="561662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75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Складчатый пояс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28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107504" y="116632"/>
            <a:ext cx="8568952" cy="6552728"/>
          </a:xfrm>
        </p:spPr>
        <p:txBody>
          <a:bodyPr>
            <a:normAutofit/>
          </a:bodyPr>
          <a:lstStyle/>
          <a:p>
            <a:pPr marL="457200" indent="-342900" algn="just"/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геологияда қозғалмалығы біршама аз, жазық немесе үстірт тәрізді бедерлі, екі жікқабатты құрылымдық қабаттан – іргетастан және шөгінді тыстан тұратын жер қыртысының кең ауқымды атырабы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Іргетастың жасына қарай платформа екіге бөлінеді:</a:t>
            </a:r>
          </a:p>
          <a:p>
            <a:pPr marL="457200" indent="-342900" algn="just"/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Кембрийге дейінгі кристалдық іргетасы бар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 платформалар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(кратондар). Осы типтегі платформалар континенттердің жалпы ауданының 40%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құрайды.</a:t>
            </a:r>
          </a:p>
          <a:p>
            <a:pPr marL="457200" indent="-342900" algn="just"/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Фанерозойлық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іргетасы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 платформалар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платформалар құрлықтардың шамамен 5% алып жатыр және ежелгі платформалар арасында немесе олардың шетінде орналасқан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00050" indent="-285750" algn="just"/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платформаларды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бөлетін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планетарлық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тектоникалық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тектоникалық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белсенділікпен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магмалық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кешендердің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болуымен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белдеулердің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мыңдаған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шақырымнан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белбеу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</a:t>
            </a:r>
          </a:p>
          <a:p>
            <a:pPr marL="457200" indent="-342900" algn="just">
              <a:buFont typeface="Wingdings" panose="05000000000000000000" pitchFamily="2" charset="2"/>
              <a:buChar char="v"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мұхиты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342900" algn="just">
              <a:buFont typeface="Wingdings" panose="05000000000000000000" pitchFamily="2" charset="2"/>
              <a:buChar char="v"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Орал-Моңғол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342900" algn="just">
              <a:buFont typeface="Wingdings" panose="05000000000000000000" pitchFamily="2" charset="2"/>
              <a:buChar char="v"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Жерорта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теңізі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Альпі-Гималай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342900" algn="just">
              <a:buFont typeface="Wingdings" panose="05000000000000000000" pitchFamily="2" charset="2"/>
              <a:buChar char="v"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 Атлант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342900" algn="just">
              <a:buFont typeface="Wingdings" panose="05000000000000000000" pitchFamily="2" charset="2"/>
              <a:buChar char="v"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Арктика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algn="just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 smtClean="0"/>
          </a:p>
          <a:p>
            <a:pPr marL="457200" indent="-34290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687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424936" cy="6480720"/>
          </a:xfrm>
        </p:spPr>
        <p:txBody>
          <a:bodyPr>
            <a:normAutofit fontScale="85000" lnSpcReduction="20000"/>
          </a:bodyPr>
          <a:lstStyle/>
          <a:p>
            <a:pPr marL="457200" indent="-342900"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Байкалидтер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Байкал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протерозойдың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соңында-кембрийдің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тиманидтер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Таймыр, Енисей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жотасы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Саян, Байкал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Австралия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Росско-Деламерий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катангидтер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бразилидтер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</a:p>
          <a:p>
            <a:pPr marL="457200" indent="-342900"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Каледонидтер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силурдың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аяғы-девонның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каледондық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Азияда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Алтай-Саян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Тянь-Шань,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Циляньшань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342900" algn="just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Герцинидтер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герцин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палеозой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(Орал-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Моңғол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342900" algn="just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Салаиридтер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Кембрий дәуірінің ортасы мен соңында магматизм мен тектоникалық қозғалыстардың нәтижесінде қалыптасқан қатпарлы жүйелер.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algn="just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Эпигерцинді тақталар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жас тақталар (платформалар).</a:t>
            </a:r>
          </a:p>
          <a:p>
            <a:pPr marL="457200" indent="-342900" algn="just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Мезозоидтер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мезозой дәуірінде пайда болған қатпарлы жүйелер (Маңғыстау).</a:t>
            </a:r>
          </a:p>
          <a:p>
            <a:pPr marL="457200" indent="-342900" algn="just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Альпидтер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бұл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альпілік қатпарлық дәуірінде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(қатпарланудың ең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дәуірі) қалыптасқан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 жүйелер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342900" algn="just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мұхиттық жоталар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барлық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мұхиттардың орталық бөліктерінде орналасқан жоталар желісі. Жоталардың жалпы ұзындығы 70 мың км-ден асады.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algn="just"/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280" y="116632"/>
            <a:ext cx="7467600" cy="50891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Орал-Моңғол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endParaRPr lang="ru-RU" dirty="0"/>
          </a:p>
        </p:txBody>
      </p:sp>
      <p:pic>
        <p:nvPicPr>
          <p:cNvPr id="4" name="Picture 4" descr="Складчатый пояс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677" r="6667" b="56969"/>
          <a:stretch/>
        </p:blipFill>
        <p:spPr bwMode="auto">
          <a:xfrm>
            <a:off x="971600" y="620689"/>
            <a:ext cx="7056784" cy="431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sz="quarter" idx="1"/>
          </p:nvPr>
        </p:nvSpPr>
        <p:spPr>
          <a:xfrm>
            <a:off x="162619" y="5013176"/>
            <a:ext cx="8568952" cy="184482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Қытай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Моңғолия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Сахалин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солтүстік-батыс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Орал-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Атлант,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мұхитымен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Жерорта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теңізі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Орал-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Моңғол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шектеседі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Қытай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-Корея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платформаларынан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59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9496"/>
            <a:ext cx="6131106" cy="367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251520" y="3861048"/>
            <a:ext cx="8424936" cy="2996952"/>
          </a:xfrm>
        </p:spPr>
        <p:txBody>
          <a:bodyPr>
            <a:normAutofit fontScale="70000" lnSpcReduction="20000"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Орал-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Моңғол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белдеуінде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қатпарлану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дәуірлері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байқалады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Байкалидтер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Байкал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-Печора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Таймыр, Енисей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жотасы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Каледонидтер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өзені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Герцинидтер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Тянь-Шань (Согдиана),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Балқаш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Солтүстік-Батыс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Қытайға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Салаиридтер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—Алтай-Саян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Моңғолия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Эпигерцинді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тақталар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Туран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орт.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Таймыр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6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836712"/>
            <a:ext cx="8136904" cy="57092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 облыстар ішінде екі бірдей каледондық жүйені кіріктіретін (енді біреуі – герциндік) Қазақ қатпарлы облысы түгелімен, ал каледондық Алтай–Саян қатпарлы облысының шағын ғана бөлігі Қазақстан ауқымына кіреді. Қазақ қатпарлы облысына қарасты каледондық қатпарлы жүйелер  Көкшетау– Солтүстік Тянь-Шань және Шыңғыс–Тарбағатай қатпарлы жүйелері деп аталса, Алтай–Саян облысы ауқымында жалғыз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Холзун-Шу құрылымдық-формациялық белдемі дараланады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– Солтүстік Тянь-Шань қатпарлы жүйесі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Қазақстандағы ең ірі қатпарлы жүйе болып табылады. Бұл жүйе Қазақ қатпарлы облысының негізін құрайды, ал өзінің тұрақтану уақыты тұрғысынан ол каледондық жаралымдарға жатады.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Жүйе кең ауқымды, яғни республиканың солтүстігінен оңтүстігіне дейінгі аралықты түгелге жуық қамтиды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Көкшетау–Солтүстік Тянь-Шань қатпарлы жүйесінің ауқымына Үлкен және Кіші Қаратау жоталары түгелімен, сол сияқты Торғай ойысымы түгелге жуық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kk-KZ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– Солтүстік Тянь-Шань қатпарлы жүйесі</a:t>
            </a:r>
            <a:r>
              <a:rPr lang="kk-KZ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88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650"/>
            <a:ext cx="7467600" cy="562074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Стратиграфиясы: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548680"/>
            <a:ext cx="8352928" cy="619268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жүйе ауқымында негізінен протерозойлық, сирегірек архейлік метаморфтанған жаралымдардан құралған докембрийлік орталық массивтер мен жекелеген блоктар жиі ұшырасады;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жүйенің батыс және орталық бөлігіндегі құрылымдар соңғы ордовик дәуірінде тұрақтанған, сондықтан олар алғашқы каледонидтерге жатқызылады (оларды кейде салаиридтер деп те атайды), бұл құрылымдар қимасында силурлық түзілімдер ұшыраспайды;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жүйенің батысындағы құрылымдар соңғы каледонидтерге жатқызылады, себебі бұл өңірдегі құрылымдық-формациялық белдемдердегі континенттік қыртыс соңғы силур дәуірінде тұрақтанған;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жүйе ауқымында «эвгиосинклиндер» және «миогеосинклиндер» деп аталатын құрылым түрлерінің екеуі де ұшырасады; эвгеосинклиндер жанартаутекті таужыныстардың шешуші рөлімен және қарқынды қатпарлану дәрежесімен сипатталады, ал миогеосинклиндер өңірінде жанартаутекті таужыныстардың рөлі шектеулі болып келеді, және оларға тиесілі шөгінді таужыныстар салыстырмалы түрде алғанда болымсыздау дәрежеде қатпарланған;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жүйе ауқымында «палеозойлық офиолитті белдемдер» деп аталатын құрылымдар ұшырасып отырады, олар палеозойлық мұхиттардың (микромұхиттардың) континенттік жағалауларының көлбеу бағыттағы жылжымалығы салдарынан «ашылыпжабылуы» нәтижесінде тұрақтанған;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жүйенің көптеген белдемдері ауқымында девон жүйесіне тиесілі жаралымдар моласса формациясының өкілдері болып табылады, ал бұл формация құрылымдар дамуының орогендік сатысын сипаттайды, яғни девон кезеңінде аталған құрылымдар тау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жаралу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сатысын бастан өткергендігін дәлелдейді;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жүйе ауқымында жоғарғы палеозой-мезозой-кайнозой эраларында түзілген шөгінді қатқабаттармен көмкерілген аймақтық ойысымдар мен ойыстар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ұшырасады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(Торғай ойысымы, Шу-Сарысу және Теңіз аймақтық ойыстары).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514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 қазбалары: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809328"/>
            <a:ext cx="8424936" cy="571601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Көкшетау–Солтүстік Тянь-Шань каледондық қатпарлы жүйесінің пайдалы қазбалары өздерінің алуан түрлілігімен және кенорындардың көптігімен сипатталады. Жүйе ауқымында алты металлогениялық дәуір дараланады, олар – докембрийлік, ертекаледондық, ортакаледондық, кешкаледондық, ертегерциндік және кешгерциндік металлогениялық дәуірлер.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ауқымындағы біршама маңызды және ірі кенорындардың мысалы ретінде төмендегі кенорындарды атауға болады: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докембрийлік </a:t>
            </a:r>
            <a:r>
              <a:rPr lang="kk-KZ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темірлі тақтатас кенорындары (Қарсақпай антиклинорийіндегі Балбырауын және Керегетас кенорындары); 2) Көкшетау докембрийлік орталық массивіндегі техникалық алмас кенорындары (Құмдыкөл, Шалқар);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ертекаледондық </a:t>
            </a:r>
            <a:r>
              <a:rPr lang="kk-KZ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3) Кіші Қаратаудың фосфорит кенорындары (Жаңатас, Шолақтау, Көксу т.б.) және Үлкен Қаратаудың ванадий кенорындары (Баласауысқандақ, Қорымсақ т.б.); 4) Бозшакөл антиклинорийіндегі Бозшакөл мысты-порфирлі кенорны;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ортакаледондық </a:t>
            </a:r>
            <a:r>
              <a:rPr lang="kk-KZ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5) алтынның кварцты-желілік-штокверктік кенорындары (Степняк және Бестөбе);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кешкаледондық </a:t>
            </a:r>
            <a:r>
              <a:rPr lang="kk-KZ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6) Солтүстік Қазақстанның сирек металды (қалайы-вольфрамды, молибден-вольфрамды) кенорындары (Баян, Орлингор, Шалғия);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ертегерциндік </a:t>
            </a:r>
            <a:r>
              <a:rPr lang="kk-KZ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7) тас көмір кенорындары (Қарағанды, Екібастұз); 8) Жайылма мульдасындағы темірдің, марганецтің, қорғасынның, мырыштың, бариттің гидротермалық кенорындары (Қаражал, Жәйрем, Үшқатын, Бестөбе); 9) Үлкен Қаратау жоталарындағы гидротермалық-шөгінді полиметалл кенорындары (Шалқия, Мірғалімсай); 10) темір рудасының Торғай тобы (Соколов, Сарыбай, Қашар т.б.); кешгерциндік дәуір: 11) Жезқазғанның мысты құмтастар кенорны.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6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517232"/>
            <a:ext cx="7467600" cy="956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Презентация по географии на тему &quot;Полезные ископаемые Казахстана&quot; (8 клас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1" y="0"/>
            <a:ext cx="911646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17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8064896" cy="5709248"/>
          </a:xfrm>
        </p:spPr>
        <p:txBody>
          <a:bodyPr>
            <a:normAutofit fontScale="92500"/>
          </a:bodyPr>
          <a:lstStyle/>
          <a:p>
            <a:pPr algn="just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 – Тарбағатай қатпарлы жүйесі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Қазақ қатпарлы облысының соңғы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 үшінші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өкілі болып табылады. Бұл жүйенің қатпарлы кешендері каледонидтерге жатады.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жүйе  онша қалың емес жолақ түрінде солтүстік-батыста Майқайың және Баянауыл тауларынан республикамыздың оңтүстік-шығыс шекарасына дейін  созыла сағаланады.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Тарбағатай тауларынан тұратын оңтүстік-шығыс жалғасы Қытай халық республикасының аумағына өтеді.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 оңтүстік-батыс бөлігінде Көкшетау–Солтүстік Тянь-Шань каледонидтерімен (солтүстік бөлігінде) және Жоңғар–Балқаш жүйесінің герцинидтерімен (орталық және оңтүстік-батыс бөліктерінде) жапсарласады.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 шығыс және солтүстік-шығыс жапсарында герциндік Зайсан қатпарлы жүйесінің құрылымдарымен тоқайласады.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 – Тарбағатай қатпарлы жүйесі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836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490" y="476672"/>
            <a:ext cx="7467600" cy="724942"/>
          </a:xfrm>
        </p:spPr>
        <p:txBody>
          <a:bodyPr>
            <a:normAutofit/>
          </a:bodyPr>
          <a:lstStyle/>
          <a:p>
            <a:pPr algn="ctr"/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 қазбалары: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12134" y="1556792"/>
            <a:ext cx="4066166" cy="439248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Каледондық Шыңғыс–Тарбағатай қатпарлы жүйесі пайдалы қазба кенорындарына айтарлықтай бай емес.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солтүстік-батыс бөлігінде кембрийлік шөгінді-жанартаутекті түзілімдер қимасында Майқайың деп аталатын алтын кенорны және полиметалды кенорындардың Александров тобы дараланады.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Ақшатау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белдемінің солтүстік-батыс шетінде Ақбастау, Қосмұрын және Мизек деп аталатын, қосымша түрде алтын өндірілетін полиметалл кенорындары белгілі.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солтүстік-шығыс жапсарындағы таскөмір жүйесіне тиесілі шөгінділер қимасында Жамантұз, Қаражырық сияқты тас көмір кенорындары бар.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Презентация по географии на тему &quot;Полезные ископаемые Казахстана&quot; (8 класс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2" t="7273" r="10486" b="41818"/>
          <a:stretch/>
        </p:blipFill>
        <p:spPr bwMode="auto">
          <a:xfrm>
            <a:off x="395535" y="1556792"/>
            <a:ext cx="4214755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15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1052736"/>
            <a:ext cx="7467600" cy="4873752"/>
          </a:xfrm>
        </p:spPr>
        <p:txBody>
          <a:bodyPr/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Республиканың қиыр шығысында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 – Саян қатпарлы облысына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қарасты жалғыз ғана құрылымдық-формациялық белдем ашылады.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Холзун-Шу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антиклинорийі деп аталатын бұл белдем ауқымында кембрийдің, ордовиктің және силурдың  қарқынды қатпарланған шөгінді таужыныстары хатталған. Аталған белдем ауқымында шартты түрде жоғарғы протерозойға (рифейге) жатқызылған метаморфтық таужыныстардың біршама ірі-ірі ашылымы бар екендігі белгілі.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kk-KZ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 – Саян қатпарлы облысы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076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7787208" cy="556523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Орал-Моңғол қатпарлы белдеуі ауқымында үш герциндік  қатпарлы жүйе дараланады, олар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 (Орал), Жоңғар–Балқаш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Зайсан қатпарлы жүйелері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Орал–Оңтүстік Тянь-Шань қатпарлы облысы республика ауқымында жалғыз ғана қатпарлы жүйе түрінде көрініс береді, ол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«Мұғалжар қатпарлы жүйесі»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аталады.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герциндік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ауқымындағы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континенттік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қыртысы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планета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 таулары (жоталары) Орал тауларының оңтүстіктегі,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 қазақ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жеріндегі құрамдас бөлігі болып табылады, ол меридианға бойлас бағытта солтүстіктен оңтүстікке қарай созыла сағаланатын жоталар жиынтығын құрай отырып, Еуропа және Азия материктерінің шартты шекарасы рөлін атқарады.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 (Орал)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 жүйесі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171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931224" cy="57812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 қатпарлы жүйесі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батысында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Сақмар-Көкпекті терең жарылымы арқылы Каспий маңы синеклизасының шығыс жиегімен жапсарласады,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шекарасы жоғарғы палеозой-мезозой-кайнозой түзілімдерімен көмкерілген Торғай ойысымының батыс жақ жиегі арқылы жүргізіледі;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шекарасы бұл өңірде ендік бағытта ағатын  Жайық өзенінің алқабымен «қиылады», бұл шартты сызықтың солтүстігінде Орал тауларының өзі жалғасады, ол Ресей Федарациясының ауқымында ашылады; Мұғалжар қатпарлы жүйесінің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бөлігі Тұран эпипалеозойлық тақтасына тиесілі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мезозой-кайнозойлық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платформалық тыстың астына қарай сұғынып кетеді де, оны құрайтын жаралымдарға ұқсас кешендер тек қана Өзбекстан жерінде Оңтүстік Тянь-Шань таулары ауқымында (Сұлтануиздаг таулары) қайтадан жер бетінде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ашылады.</a:t>
            </a: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 қатпарлы жүйесінің Орал–Оңтүстік ТяньШань қатпарлы облысы құрамында қаралу себебі сондықтан.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ауқымындағы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минералдық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ресурстардың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хромит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рудаларын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әйгілі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кенорындардың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Кемпірсай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75856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003232" cy="5349208"/>
          </a:xfrm>
        </p:spPr>
        <p:txBody>
          <a:bodyPr>
            <a:normAutofit/>
          </a:bodyPr>
          <a:lstStyle/>
          <a:p>
            <a:pPr algn="just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Жоңғар –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Балқаш қатпарлы жүйесі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қатпарлы облысының құрамдас бөлігі, алайда бұл құрылым соңғы палеозойдың аяқ шенінде тұрақтанған, сондықтан ол герциндік құрылымға жатқызылады.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Жүйеге тиесілі тектоникалық құрылымдар жиынтығы Орталық Қазақстанның оңтүстік бөлігі мен Оңтүстік Қазақстанның солтүстік-шығыс бөлігін қамтиды.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солтүстік, батыс және оңтүстік жақтарынан Көкшетау–Солтүстік Тянь-Шань каледонидтерінің ашылымдарымен жиектелген, ал шығысында және солтүстік-шығысында Қазақ қатпарлы облысына қарасты үшінші құрылым болып табылатын Шыңғыс–Тарбағатай жүйесіне тиесілі каледонидтермен жапсарласады.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Жоңғар – Балқаш қатпарлы жүйесі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24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 қазбалары: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980728"/>
            <a:ext cx="4104456" cy="534920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металлогениялық дәуір дараланады, олар – ертекаледондық, ортакаледондық, кешкаледондық, ертегерциндік және кешгерциндік металлогениялық дәуірлер.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 дәуір айтарлықтай ірі кенорындармен сипатталмайды.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Кешкаледондық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дәуірде Гүлшат және Қызылеспе полиметалды, Қарағайлы және Қайрақты баритті-полиметалды, негізінен мысты Өспен және негізінен қорғасынды-мырышты Ақжал мен Ақсораң мысты-молибденді кенорындары қалыптасқан.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Ертегерциндік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металлогениялық дәуірде мысты-порфирлі Ақтоғай, ал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кешгерциндік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дәуірде мысты-порфирлі Қоңырат және мысты-молибденді Саяқ тобының кенорындары қалыптасқан. Сирек металдардың Ақшатау, Жоғары Қайрақты, Жанет және Ақмая сияқты кенорындары да осы кешгерциндік дәуірдің туындылары.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Презентация по географии на тему &quot;Полезные ископаемые Казахстана&quot; (8 класс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8" t="20606" r="4256" b="32727"/>
          <a:stretch/>
        </p:blipFill>
        <p:spPr bwMode="auto">
          <a:xfrm>
            <a:off x="4283968" y="1700807"/>
            <a:ext cx="4475018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8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Зайсан қатпарлы жүйесі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003232" cy="5061176"/>
          </a:xfrm>
        </p:spPr>
        <p:txBody>
          <a:bodyPr>
            <a:normAutofit lnSpcReduction="10000"/>
          </a:bodyPr>
          <a:lstStyle/>
          <a:p>
            <a:pPr algn="just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Зайсан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 жүйесі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Обь-Зайсан қатпарлы облысының орталық бөлігін құрайды. Оның солтүстік-батыстағы жалғасы Ресей жерінде, оңтүстік-шығыс жалғаы Қытай халық республикасы ауқымында сағаланады. Бұл құрылым қатпарланудың герциндік фазасы нәтижесінде тұрақтанған.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Зайсан қатпарлы жүйесінің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 қазбаларына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келер болсақ, бұл жүйе Кенді Алтайдың әйгілі полиметалл кенорындарымен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даңқты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Бұл кенорындар республикадағы полиметалдарға деген бірден-бір сенімді шикізат базасы ғана емес, сол полиметалдармен бірге қосымша түрде өндірілетін кейбір сирекжерлік элементтердің және алтын мен күмістің де айтарлықтай базасы болып табылады.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015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503</TotalTime>
  <Words>1792</Words>
  <Application>Microsoft Office PowerPoint</Application>
  <PresentationFormat>Экран (4:3)</PresentationFormat>
  <Paragraphs>88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5-6 дәріс.  Қазақстан аумағындағы Орал-Моңғол қатпарлы белдеуі</vt:lpstr>
      <vt:lpstr>Презентация PowerPoint</vt:lpstr>
      <vt:lpstr>Презентация PowerPoint</vt:lpstr>
      <vt:lpstr>Презентация PowerPoint</vt:lpstr>
      <vt:lpstr>Орал-Моңғол қатпарлы белдеуі</vt:lpstr>
      <vt:lpstr>Презентация PowerPoint</vt:lpstr>
      <vt:lpstr>Көкшетау – Солтүстік Тянь-Шань қатпарлы жүйесі </vt:lpstr>
      <vt:lpstr>Стратиграфиясы:</vt:lpstr>
      <vt:lpstr>Пайдалы қазбалары:</vt:lpstr>
      <vt:lpstr>Презентация PowerPoint</vt:lpstr>
      <vt:lpstr>Шыңғыс – Тарбағатай қатпарлы жүйесі </vt:lpstr>
      <vt:lpstr>Пайдалы қазбалары:</vt:lpstr>
      <vt:lpstr>Алтай – Саян қатпарлы облысы</vt:lpstr>
      <vt:lpstr>Мұғалжар (Орал) қатпарлы жүйесі</vt:lpstr>
      <vt:lpstr>Презентация PowerPoint</vt:lpstr>
      <vt:lpstr>Жоңғар – Балқаш қатпарлы жүйесі </vt:lpstr>
      <vt:lpstr>Пайдалы қазбалары:</vt:lpstr>
      <vt:lpstr>Зайсан қатпарлы жүйесі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5-6 дәріс. Қазақстан аумағындағы Орал-Моңғол қатпарлы белдеуі</dc:title>
  <dc:creator>Талшын</dc:creator>
  <cp:lastModifiedBy>Талшын</cp:lastModifiedBy>
  <cp:revision>29</cp:revision>
  <dcterms:created xsi:type="dcterms:W3CDTF">2021-02-26T07:55:29Z</dcterms:created>
  <dcterms:modified xsi:type="dcterms:W3CDTF">2021-02-28T16:41:45Z</dcterms:modified>
</cp:coreProperties>
</file>