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4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257DD7-7E04-4043-840C-89F311AD23C0}" type="doc">
      <dgm:prSet loTypeId="urn:microsoft.com/office/officeart/2005/8/layout/radial4" loCatId="relationship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4BD5D56-1CA7-4F20-8198-6D315DE65264}">
      <dgm:prSet phldrT="[Текст]"/>
      <dgm:spPr/>
      <dgm:t>
        <a:bodyPr/>
        <a:lstStyle/>
        <a:p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Сирек металдар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D4A15A-1736-472E-893C-514E712CDE37}" type="parTrans" cxnId="{FC6C7E7C-0A44-42E4-8C04-89CB7D28D9B4}">
      <dgm:prSet/>
      <dgm:spPr/>
      <dgm:t>
        <a:bodyPr/>
        <a:lstStyle/>
        <a:p>
          <a:endParaRPr lang="ru-RU"/>
        </a:p>
      </dgm:t>
    </dgm:pt>
    <dgm:pt modelId="{3F6CC633-1F69-4F2F-AC84-377867ED351E}" type="sibTrans" cxnId="{FC6C7E7C-0A44-42E4-8C04-89CB7D28D9B4}">
      <dgm:prSet/>
      <dgm:spPr/>
      <dgm:t>
        <a:bodyPr/>
        <a:lstStyle/>
        <a:p>
          <a:endParaRPr lang="ru-RU"/>
        </a:p>
      </dgm:t>
    </dgm:pt>
    <dgm:pt modelId="{05A8EFC9-6BF8-4ECA-AEBA-FF4414832140}">
      <dgm:prSet phldrT="[Текст]" custT="1"/>
      <dgm:spPr/>
      <dgm:t>
        <a:bodyPr/>
        <a:lstStyle/>
        <a:p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Қазақстан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сирек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металдардың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ірі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провинцияларының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бірі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933ED2-3052-4823-A987-8A5E7CA50F8F}" type="parTrans" cxnId="{8C7D39BB-D9AC-42DE-9CD0-BA6D9370A0FE}">
      <dgm:prSet/>
      <dgm:spPr/>
      <dgm:t>
        <a:bodyPr/>
        <a:lstStyle/>
        <a:p>
          <a:endParaRPr lang="ru-RU"/>
        </a:p>
      </dgm:t>
    </dgm:pt>
    <dgm:pt modelId="{348140CC-5DBE-46E1-AF17-C31DE4F866F7}" type="sibTrans" cxnId="{8C7D39BB-D9AC-42DE-9CD0-BA6D9370A0FE}">
      <dgm:prSet/>
      <dgm:spPr/>
      <dgm:t>
        <a:bodyPr/>
        <a:lstStyle/>
        <a:p>
          <a:endParaRPr lang="ru-RU"/>
        </a:p>
      </dgm:t>
    </dgm:pt>
    <dgm:pt modelId="{AEB3C30B-90A4-4C4B-935C-B6C88D246341}">
      <dgm:prSet phldrT="[Текст]" custT="1"/>
      <dgm:spPr/>
      <dgm:t>
        <a:bodyPr/>
        <a:lstStyle/>
        <a:p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дербес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кенорындар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вольфрам, молибден, бериллий, цирконий, тантал, ниобий,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қалайы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стронций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790B31-F4B2-4108-B161-F822B6F649FA}" type="parTrans" cxnId="{666995E1-908B-4767-AE90-24CA460A6C7A}">
      <dgm:prSet/>
      <dgm:spPr/>
      <dgm:t>
        <a:bodyPr/>
        <a:lstStyle/>
        <a:p>
          <a:endParaRPr lang="ru-RU"/>
        </a:p>
      </dgm:t>
    </dgm:pt>
    <dgm:pt modelId="{D41F0A69-8B62-4B56-A9B1-75E0B1ADD314}" type="sibTrans" cxnId="{666995E1-908B-4767-AE90-24CA460A6C7A}">
      <dgm:prSet/>
      <dgm:spPr/>
      <dgm:t>
        <a:bodyPr/>
        <a:lstStyle/>
        <a:p>
          <a:endParaRPr lang="ru-RU"/>
        </a:p>
      </dgm:t>
    </dgm:pt>
    <dgm:pt modelId="{7875B066-4F54-4E92-BC6A-DBD74FD90F91}">
      <dgm:prSet phldrT="[Текст]" custT="1"/>
      <dgm:spPr/>
      <dgm:t>
        <a:bodyPr/>
        <a:lstStyle/>
        <a:p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қосымша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түрде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ғана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ұшырасады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висмут, литий,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сынап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күшала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яки мышьяк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5899D1-3560-4C22-94BE-D77F5B737629}" type="parTrans" cxnId="{8E47099A-BD20-4B79-832C-16C4AD8A69E5}">
      <dgm:prSet/>
      <dgm:spPr/>
      <dgm:t>
        <a:bodyPr/>
        <a:lstStyle/>
        <a:p>
          <a:endParaRPr lang="ru-RU"/>
        </a:p>
      </dgm:t>
    </dgm:pt>
    <dgm:pt modelId="{21AABD3F-15CE-4DB3-9F75-B4652D0157A7}" type="sibTrans" cxnId="{8E47099A-BD20-4B79-832C-16C4AD8A69E5}">
      <dgm:prSet/>
      <dgm:spPr/>
      <dgm:t>
        <a:bodyPr/>
        <a:lstStyle/>
        <a:p>
          <a:endParaRPr lang="ru-RU"/>
        </a:p>
      </dgm:t>
    </dgm:pt>
    <dgm:pt modelId="{1C95E21E-5783-461B-8210-5402E5263BAA}">
      <dgm:prSet/>
      <dgm:spPr/>
      <dgm:t>
        <a:bodyPr/>
        <a:lstStyle/>
        <a:p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орын вольфрам, 2 орын молибден, 3 орын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танталдың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ниобийдің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қалайының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сирекжерлік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элементтердің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үлесінде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3B7F78-341F-4E0D-8E17-EA2556B2E132}" type="parTrans" cxnId="{63BA511D-0B72-4C09-96CA-FE38066A879D}">
      <dgm:prSet/>
      <dgm:spPr/>
      <dgm:t>
        <a:bodyPr/>
        <a:lstStyle/>
        <a:p>
          <a:endParaRPr lang="ru-RU"/>
        </a:p>
      </dgm:t>
    </dgm:pt>
    <dgm:pt modelId="{E4A323F2-74FC-4978-8F92-B5F1867E3389}" type="sibTrans" cxnId="{63BA511D-0B72-4C09-96CA-FE38066A879D}">
      <dgm:prSet/>
      <dgm:spPr/>
      <dgm:t>
        <a:bodyPr/>
        <a:lstStyle/>
        <a:p>
          <a:endParaRPr lang="ru-RU"/>
        </a:p>
      </dgm:t>
    </dgm:pt>
    <dgm:pt modelId="{1B76C555-8431-4A6C-86B0-C3C291339A97}" type="pres">
      <dgm:prSet presAssocID="{90257DD7-7E04-4043-840C-89F311AD23C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5EDA0F3-CC76-442F-BACC-E485BFC4D511}" type="pres">
      <dgm:prSet presAssocID="{54BD5D56-1CA7-4F20-8198-6D315DE65264}" presName="centerShape" presStyleLbl="node0" presStyleIdx="0" presStyleCnt="1" custScaleY="68555"/>
      <dgm:spPr/>
    </dgm:pt>
    <dgm:pt modelId="{8DD72270-AD09-422B-84C9-08BAC7C67166}" type="pres">
      <dgm:prSet presAssocID="{26933ED2-3052-4823-A987-8A5E7CA50F8F}" presName="parTrans" presStyleLbl="bgSibTrans2D1" presStyleIdx="0" presStyleCnt="4"/>
      <dgm:spPr/>
    </dgm:pt>
    <dgm:pt modelId="{194ECC81-CD0E-4009-83A3-4B60B4D5FDBB}" type="pres">
      <dgm:prSet presAssocID="{05A8EFC9-6BF8-4ECA-AEBA-FF441483214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BF163E-F391-4867-B227-C3D4A49901D1}" type="pres">
      <dgm:prSet presAssocID="{AA790B31-F4B2-4108-B161-F822B6F649FA}" presName="parTrans" presStyleLbl="bgSibTrans2D1" presStyleIdx="1" presStyleCnt="4"/>
      <dgm:spPr/>
    </dgm:pt>
    <dgm:pt modelId="{D988633E-EA0F-4103-95FB-5C49E3B2BA65}" type="pres">
      <dgm:prSet presAssocID="{AEB3C30B-90A4-4C4B-935C-B6C88D246341}" presName="node" presStyleLbl="node1" presStyleIdx="1" presStyleCnt="4" custScaleX="141665" custRadScaleRad="114621" custRadScaleInc="-250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281BF9-151A-4971-843E-BE0FA98FCC30}" type="pres">
      <dgm:prSet presAssocID="{E45899D1-3560-4C22-94BE-D77F5B737629}" presName="parTrans" presStyleLbl="bgSibTrans2D1" presStyleIdx="2" presStyleCnt="4"/>
      <dgm:spPr/>
    </dgm:pt>
    <dgm:pt modelId="{08CFD572-8179-4CAB-98F6-CABBF9EAB347}" type="pres">
      <dgm:prSet presAssocID="{7875B066-4F54-4E92-BC6A-DBD74FD90F91}" presName="node" presStyleLbl="node1" presStyleIdx="2" presStyleCnt="4" custScaleX="154447" custRadScaleRad="107230" custRadScaleInc="170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545E00-EDD4-462B-9D96-809B862D83AF}" type="pres">
      <dgm:prSet presAssocID="{263B7F78-341F-4E0D-8E17-EA2556B2E132}" presName="parTrans" presStyleLbl="bgSibTrans2D1" presStyleIdx="3" presStyleCnt="4"/>
      <dgm:spPr/>
    </dgm:pt>
    <dgm:pt modelId="{19EC7FC3-68F5-4AF6-8F2B-16BD844B68E7}" type="pres">
      <dgm:prSet presAssocID="{1C95E21E-5783-461B-8210-5402E5263BA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3E9B6F-E45B-4A52-A63F-C16AADF36EA5}" type="presOf" srcId="{90257DD7-7E04-4043-840C-89F311AD23C0}" destId="{1B76C555-8431-4A6C-86B0-C3C291339A97}" srcOrd="0" destOrd="0" presId="urn:microsoft.com/office/officeart/2005/8/layout/radial4"/>
    <dgm:cxn modelId="{666995E1-908B-4767-AE90-24CA460A6C7A}" srcId="{54BD5D56-1CA7-4F20-8198-6D315DE65264}" destId="{AEB3C30B-90A4-4C4B-935C-B6C88D246341}" srcOrd="1" destOrd="0" parTransId="{AA790B31-F4B2-4108-B161-F822B6F649FA}" sibTransId="{D41F0A69-8B62-4B56-A9B1-75E0B1ADD314}"/>
    <dgm:cxn modelId="{FC6C7E7C-0A44-42E4-8C04-89CB7D28D9B4}" srcId="{90257DD7-7E04-4043-840C-89F311AD23C0}" destId="{54BD5D56-1CA7-4F20-8198-6D315DE65264}" srcOrd="0" destOrd="0" parTransId="{EED4A15A-1736-472E-893C-514E712CDE37}" sibTransId="{3F6CC633-1F69-4F2F-AC84-377867ED351E}"/>
    <dgm:cxn modelId="{77C348C7-4E8F-473B-8FF8-D59CB5A3141A}" type="presOf" srcId="{54BD5D56-1CA7-4F20-8198-6D315DE65264}" destId="{75EDA0F3-CC76-442F-BACC-E485BFC4D511}" srcOrd="0" destOrd="0" presId="urn:microsoft.com/office/officeart/2005/8/layout/radial4"/>
    <dgm:cxn modelId="{8C7D39BB-D9AC-42DE-9CD0-BA6D9370A0FE}" srcId="{54BD5D56-1CA7-4F20-8198-6D315DE65264}" destId="{05A8EFC9-6BF8-4ECA-AEBA-FF4414832140}" srcOrd="0" destOrd="0" parTransId="{26933ED2-3052-4823-A987-8A5E7CA50F8F}" sibTransId="{348140CC-5DBE-46E1-AF17-C31DE4F866F7}"/>
    <dgm:cxn modelId="{8E47099A-BD20-4B79-832C-16C4AD8A69E5}" srcId="{54BD5D56-1CA7-4F20-8198-6D315DE65264}" destId="{7875B066-4F54-4E92-BC6A-DBD74FD90F91}" srcOrd="2" destOrd="0" parTransId="{E45899D1-3560-4C22-94BE-D77F5B737629}" sibTransId="{21AABD3F-15CE-4DB3-9F75-B4652D0157A7}"/>
    <dgm:cxn modelId="{BE66E658-BC54-45BC-A366-3BE042981738}" type="presOf" srcId="{1C95E21E-5783-461B-8210-5402E5263BAA}" destId="{19EC7FC3-68F5-4AF6-8F2B-16BD844B68E7}" srcOrd="0" destOrd="0" presId="urn:microsoft.com/office/officeart/2005/8/layout/radial4"/>
    <dgm:cxn modelId="{D56F6BA5-F942-4858-B22F-35A4E54DCF35}" type="presOf" srcId="{26933ED2-3052-4823-A987-8A5E7CA50F8F}" destId="{8DD72270-AD09-422B-84C9-08BAC7C67166}" srcOrd="0" destOrd="0" presId="urn:microsoft.com/office/officeart/2005/8/layout/radial4"/>
    <dgm:cxn modelId="{531AE057-8F5E-431C-894D-B079CD642F44}" type="presOf" srcId="{05A8EFC9-6BF8-4ECA-AEBA-FF4414832140}" destId="{194ECC81-CD0E-4009-83A3-4B60B4D5FDBB}" srcOrd="0" destOrd="0" presId="urn:microsoft.com/office/officeart/2005/8/layout/radial4"/>
    <dgm:cxn modelId="{9D392CC6-BEC1-4FE2-8528-AD9F17B629D0}" type="presOf" srcId="{AEB3C30B-90A4-4C4B-935C-B6C88D246341}" destId="{D988633E-EA0F-4103-95FB-5C49E3B2BA65}" srcOrd="0" destOrd="0" presId="urn:microsoft.com/office/officeart/2005/8/layout/radial4"/>
    <dgm:cxn modelId="{061E94A8-F137-4F66-8017-4697FD881735}" type="presOf" srcId="{AA790B31-F4B2-4108-B161-F822B6F649FA}" destId="{CABF163E-F391-4867-B227-C3D4A49901D1}" srcOrd="0" destOrd="0" presId="urn:microsoft.com/office/officeart/2005/8/layout/radial4"/>
    <dgm:cxn modelId="{2F81BEE3-CD25-46C3-99C9-6DB57EB63DA4}" type="presOf" srcId="{263B7F78-341F-4E0D-8E17-EA2556B2E132}" destId="{DC545E00-EDD4-462B-9D96-809B862D83AF}" srcOrd="0" destOrd="0" presId="urn:microsoft.com/office/officeart/2005/8/layout/radial4"/>
    <dgm:cxn modelId="{80F7795F-A133-4A30-BBD8-043C90712FD1}" type="presOf" srcId="{E45899D1-3560-4C22-94BE-D77F5B737629}" destId="{65281BF9-151A-4971-843E-BE0FA98FCC30}" srcOrd="0" destOrd="0" presId="urn:microsoft.com/office/officeart/2005/8/layout/radial4"/>
    <dgm:cxn modelId="{D4942A92-F871-4C86-9A61-791E8A2BBC12}" type="presOf" srcId="{7875B066-4F54-4E92-BC6A-DBD74FD90F91}" destId="{08CFD572-8179-4CAB-98F6-CABBF9EAB347}" srcOrd="0" destOrd="0" presId="urn:microsoft.com/office/officeart/2005/8/layout/radial4"/>
    <dgm:cxn modelId="{63BA511D-0B72-4C09-96CA-FE38066A879D}" srcId="{54BD5D56-1CA7-4F20-8198-6D315DE65264}" destId="{1C95E21E-5783-461B-8210-5402E5263BAA}" srcOrd="3" destOrd="0" parTransId="{263B7F78-341F-4E0D-8E17-EA2556B2E132}" sibTransId="{E4A323F2-74FC-4978-8F92-B5F1867E3389}"/>
    <dgm:cxn modelId="{5863C62F-287B-4F6B-A7AF-D83989029E4F}" type="presParOf" srcId="{1B76C555-8431-4A6C-86B0-C3C291339A97}" destId="{75EDA0F3-CC76-442F-BACC-E485BFC4D511}" srcOrd="0" destOrd="0" presId="urn:microsoft.com/office/officeart/2005/8/layout/radial4"/>
    <dgm:cxn modelId="{062DE699-0893-4D3A-809D-443424D19434}" type="presParOf" srcId="{1B76C555-8431-4A6C-86B0-C3C291339A97}" destId="{8DD72270-AD09-422B-84C9-08BAC7C67166}" srcOrd="1" destOrd="0" presId="urn:microsoft.com/office/officeart/2005/8/layout/radial4"/>
    <dgm:cxn modelId="{803D76FB-EB18-42FD-85FC-12EB63E25F8A}" type="presParOf" srcId="{1B76C555-8431-4A6C-86B0-C3C291339A97}" destId="{194ECC81-CD0E-4009-83A3-4B60B4D5FDBB}" srcOrd="2" destOrd="0" presId="urn:microsoft.com/office/officeart/2005/8/layout/radial4"/>
    <dgm:cxn modelId="{1C1F4A5D-571E-42AC-BF8F-3CCB43C247ED}" type="presParOf" srcId="{1B76C555-8431-4A6C-86B0-C3C291339A97}" destId="{CABF163E-F391-4867-B227-C3D4A49901D1}" srcOrd="3" destOrd="0" presId="urn:microsoft.com/office/officeart/2005/8/layout/radial4"/>
    <dgm:cxn modelId="{B3406942-D7BB-4BEF-8ABD-EEEC456059D0}" type="presParOf" srcId="{1B76C555-8431-4A6C-86B0-C3C291339A97}" destId="{D988633E-EA0F-4103-95FB-5C49E3B2BA65}" srcOrd="4" destOrd="0" presId="urn:microsoft.com/office/officeart/2005/8/layout/radial4"/>
    <dgm:cxn modelId="{EDCC3F1A-F9C3-4054-B3E4-383C304CAB61}" type="presParOf" srcId="{1B76C555-8431-4A6C-86B0-C3C291339A97}" destId="{65281BF9-151A-4971-843E-BE0FA98FCC30}" srcOrd="5" destOrd="0" presId="urn:microsoft.com/office/officeart/2005/8/layout/radial4"/>
    <dgm:cxn modelId="{A6F7EB06-E6CB-4C90-A710-E119E705823C}" type="presParOf" srcId="{1B76C555-8431-4A6C-86B0-C3C291339A97}" destId="{08CFD572-8179-4CAB-98F6-CABBF9EAB347}" srcOrd="6" destOrd="0" presId="urn:microsoft.com/office/officeart/2005/8/layout/radial4"/>
    <dgm:cxn modelId="{2D15A062-99E7-45B6-90B9-8830D7C8BAEF}" type="presParOf" srcId="{1B76C555-8431-4A6C-86B0-C3C291339A97}" destId="{DC545E00-EDD4-462B-9D96-809B862D83AF}" srcOrd="7" destOrd="0" presId="urn:microsoft.com/office/officeart/2005/8/layout/radial4"/>
    <dgm:cxn modelId="{40D4B045-5485-4251-974E-D56F69A3FF71}" type="presParOf" srcId="{1B76C555-8431-4A6C-86B0-C3C291339A97}" destId="{19EC7FC3-68F5-4AF6-8F2B-16BD844B68E7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EDA0F3-CC76-442F-BACC-E485BFC4D511}">
      <dsp:nvSpPr>
        <dsp:cNvPr id="0" name=""/>
        <dsp:cNvSpPr/>
      </dsp:nvSpPr>
      <dsp:spPr>
        <a:xfrm>
          <a:off x="3206516" y="3498839"/>
          <a:ext cx="2371943" cy="162608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2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Сирек металдар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53879" y="3736974"/>
        <a:ext cx="1677217" cy="1149815"/>
      </dsp:txXfrm>
    </dsp:sp>
    <dsp:sp modelId="{8DD72270-AD09-422B-84C9-08BAC7C67166}">
      <dsp:nvSpPr>
        <dsp:cNvPr id="0" name=""/>
        <dsp:cNvSpPr/>
      </dsp:nvSpPr>
      <dsp:spPr>
        <a:xfrm rot="11700000">
          <a:off x="1092150" y="3372639"/>
          <a:ext cx="2112953" cy="676003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4ECC81-CD0E-4009-83A3-4B60B4D5FDBB}">
      <dsp:nvSpPr>
        <dsp:cNvPr id="0" name=""/>
        <dsp:cNvSpPr/>
      </dsp:nvSpPr>
      <dsp:spPr>
        <a:xfrm>
          <a:off x="1475" y="2535866"/>
          <a:ext cx="2253346" cy="18026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2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Қазақстан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сирек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металдардың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ірі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провинцияларының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бірі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274" y="2588665"/>
        <a:ext cx="2147748" cy="1697079"/>
      </dsp:txXfrm>
    </dsp:sp>
    <dsp:sp modelId="{CABF163E-F391-4867-B227-C3D4A49901D1}">
      <dsp:nvSpPr>
        <dsp:cNvPr id="0" name=""/>
        <dsp:cNvSpPr/>
      </dsp:nvSpPr>
      <dsp:spPr>
        <a:xfrm rot="14023002">
          <a:off x="1526789" y="1983597"/>
          <a:ext cx="2809166" cy="676003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988633E-EA0F-4103-95FB-5C49E3B2BA65}">
      <dsp:nvSpPr>
        <dsp:cNvPr id="0" name=""/>
        <dsp:cNvSpPr/>
      </dsp:nvSpPr>
      <dsp:spPr>
        <a:xfrm>
          <a:off x="504069" y="288024"/>
          <a:ext cx="3192203" cy="18026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2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дербес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кенорындар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вольфрам, молибден, бериллий, цирконий, тантал, ниобий,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қалайы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стронций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6868" y="340823"/>
        <a:ext cx="3086605" cy="1697079"/>
      </dsp:txXfrm>
    </dsp:sp>
    <dsp:sp modelId="{65281BF9-151A-4971-843E-BE0FA98FCC30}">
      <dsp:nvSpPr>
        <dsp:cNvPr id="0" name=""/>
        <dsp:cNvSpPr/>
      </dsp:nvSpPr>
      <dsp:spPr>
        <a:xfrm rot="18160215">
          <a:off x="4355393" y="2013056"/>
          <a:ext cx="2588967" cy="676003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8CFD572-8179-4CAB-98F6-CABBF9EAB347}">
      <dsp:nvSpPr>
        <dsp:cNvPr id="0" name=""/>
        <dsp:cNvSpPr/>
      </dsp:nvSpPr>
      <dsp:spPr>
        <a:xfrm>
          <a:off x="4608530" y="360035"/>
          <a:ext cx="3480225" cy="18026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2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қосымша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түрде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ғана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ұшырасады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висмут, литий,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сынап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күшала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яки мышьяк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61329" y="412834"/>
        <a:ext cx="3374627" cy="1697079"/>
      </dsp:txXfrm>
    </dsp:sp>
    <dsp:sp modelId="{DC545E00-EDD4-462B-9D96-809B862D83AF}">
      <dsp:nvSpPr>
        <dsp:cNvPr id="0" name=""/>
        <dsp:cNvSpPr/>
      </dsp:nvSpPr>
      <dsp:spPr>
        <a:xfrm rot="20700000">
          <a:off x="5579872" y="3372639"/>
          <a:ext cx="2112953" cy="676003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C7FC3-68F5-4AF6-8F2B-16BD844B68E7}">
      <dsp:nvSpPr>
        <dsp:cNvPr id="0" name=""/>
        <dsp:cNvSpPr/>
      </dsp:nvSpPr>
      <dsp:spPr>
        <a:xfrm>
          <a:off x="6530154" y="2535866"/>
          <a:ext cx="2253346" cy="18026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2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орын вольфрам, 2 орын молибден, 3 орын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танталдың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ниобийдің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қалайының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сирекжерлік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элементтердің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үлесінде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82953" y="2588665"/>
        <a:ext cx="2147748" cy="1697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2392" y="836712"/>
            <a:ext cx="7315200" cy="1178593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12-ші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дәрістің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сирек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сирекжерлік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92896"/>
            <a:ext cx="7056784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148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315200" cy="853988"/>
          </a:xfrm>
        </p:spPr>
        <p:txBody>
          <a:bodyPr/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Сирек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металдар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8610542"/>
              </p:ext>
            </p:extLst>
          </p:nvPr>
        </p:nvGraphicFramePr>
        <p:xfrm>
          <a:off x="179512" y="1268760"/>
          <a:ext cx="878497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0743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315200" cy="781980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Вольфрам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244" y="1408859"/>
            <a:ext cx="2542627" cy="230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9"/>
            <a:ext cx="3744416" cy="244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05065"/>
            <a:ext cx="3744416" cy="2690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22843"/>
            <a:ext cx="4833213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401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0" y="0"/>
            <a:ext cx="912214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978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59860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306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315200" cy="781980"/>
          </a:xfrm>
        </p:spPr>
        <p:txBody>
          <a:bodyPr>
            <a:normAutofit/>
          </a:bodyPr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Молибден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2376264" cy="230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82" y="4077071"/>
            <a:ext cx="3575354" cy="210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00808"/>
            <a:ext cx="443865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503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424935" cy="568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358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315200" cy="781980"/>
          </a:xfrm>
        </p:spPr>
        <p:txBody>
          <a:bodyPr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Тантал және ниобий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938" y="134076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995" y="126876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3136"/>
            <a:ext cx="3787899" cy="2995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643136"/>
            <a:ext cx="3384376" cy="2995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486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885698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993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315200" cy="709972"/>
          </a:xfrm>
        </p:spPr>
        <p:txBody>
          <a:bodyPr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Қалайы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4508188" cy="24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Олово в чушках и прутках купить, цена в Кызылорд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367240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40503"/>
            <a:ext cx="3240360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968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315200" cy="866065"/>
          </a:xfrm>
        </p:spPr>
        <p:txBody>
          <a:bodyPr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Висмут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2160240" cy="240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Редкий металл Висму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340768"/>
            <a:ext cx="493636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53" y="4005064"/>
            <a:ext cx="4293393" cy="2636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31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315200" cy="709972"/>
          </a:xfrm>
        </p:spPr>
        <p:txBody>
          <a:bodyPr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Бериллий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2232248" cy="248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81138"/>
            <a:ext cx="40005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972707"/>
            <a:ext cx="280831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55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598601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203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315200" cy="781980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Сынап, сүрме, күшала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(мышьяк)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1771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77072"/>
            <a:ext cx="2880320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14755"/>
            <a:ext cx="1771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943" y="4077072"/>
            <a:ext cx="2580217" cy="19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614755"/>
            <a:ext cx="1771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77073"/>
            <a:ext cx="2956554" cy="19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881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315200" cy="853988"/>
          </a:xfrm>
        </p:spPr>
        <p:txBody>
          <a:bodyPr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Стронций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06645"/>
            <a:ext cx="2088232" cy="233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Стронций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04" y="4149080"/>
            <a:ext cx="3672408" cy="23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16396"/>
            <a:ext cx="3528392" cy="2878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1304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908720"/>
            <a:ext cx="8483953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363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315200" cy="794057"/>
          </a:xfrm>
        </p:spPr>
        <p:txBody>
          <a:bodyPr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Цирконий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24854"/>
            <a:ext cx="3242610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Цирконий - характеристика свойств с фото, применение этого металла и его  польз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218537"/>
            <a:ext cx="388843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324036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620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834064" cy="781980"/>
          </a:xfrm>
        </p:spPr>
        <p:txBody>
          <a:bodyPr>
            <a:normAutofit/>
          </a:bodyPr>
          <a:lstStyle/>
          <a:p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Сирекжерлік элементтер (сирекжерлер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8568952" cy="551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8974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216</TotalTime>
  <Words>97</Words>
  <Application>Microsoft Office PowerPoint</Application>
  <PresentationFormat>Экран (4:3)</PresentationFormat>
  <Paragraphs>17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Перспектива</vt:lpstr>
      <vt:lpstr>12-ші дәрістің тақырыбы: Қазақстанның  сирек және сирекжерлік элементтері. </vt:lpstr>
      <vt:lpstr>Сирек металдар</vt:lpstr>
      <vt:lpstr>Вольфрам</vt:lpstr>
      <vt:lpstr>Презентация PowerPoint</vt:lpstr>
      <vt:lpstr>Презентация PowerPoint</vt:lpstr>
      <vt:lpstr>Молибден</vt:lpstr>
      <vt:lpstr>Презентация PowerPoint</vt:lpstr>
      <vt:lpstr>Тантал және ниобий</vt:lpstr>
      <vt:lpstr>Презентация PowerPoint</vt:lpstr>
      <vt:lpstr>Қалайы</vt:lpstr>
      <vt:lpstr>Висмут</vt:lpstr>
      <vt:lpstr>Бериллий</vt:lpstr>
      <vt:lpstr>Презентация PowerPoint</vt:lpstr>
      <vt:lpstr>Сынап, сүрме, күшала (мышьяк)</vt:lpstr>
      <vt:lpstr>Стронций</vt:lpstr>
      <vt:lpstr>Презентация PowerPoint</vt:lpstr>
      <vt:lpstr>Цирконий</vt:lpstr>
      <vt:lpstr>Сирекжерлік элементтер (сирекжерлер)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12-ші дәрістің тақырыбы: Қазақстанның  сирек және сирекжерлік элементтері. Қазақстанның салауатты металдары (алтын, күміс, платина, платиноидтар) және радиоактивті металдары </dc:title>
  <dc:creator>Талшын</dc:creator>
  <cp:lastModifiedBy>Талшын</cp:lastModifiedBy>
  <cp:revision>22</cp:revision>
  <dcterms:created xsi:type="dcterms:W3CDTF">2021-04-19T03:46:27Z</dcterms:created>
  <dcterms:modified xsi:type="dcterms:W3CDTF">2021-04-19T07:35:53Z</dcterms:modified>
</cp:coreProperties>
</file>