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3A1D7-7103-4F23-88E2-83F2DE65EE52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9C7FA-ED5C-4C1C-BA9D-3AF01B1C89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6108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F9C7FA-ED5C-4C1C-BA9D-3AF01B1C89C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6326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8134672" cy="1252736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БАҒАДАҒЫ ЖЕҢІЛДІКТЕР</a:t>
            </a:r>
            <a:endParaRPr lang="ru-RU" b="1" i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284984"/>
            <a:ext cx="511256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3661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692696"/>
            <a:ext cx="7804389" cy="532859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500" b="1" i="1" dirty="0" err="1" smtClean="0">
                <a:latin typeface="Times New Roman" pitchFamily="18" charset="0"/>
                <a:cs typeface="Times New Roman" pitchFamily="18" charset="0"/>
              </a:rPr>
              <a:t>Жеңілдіктер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алушыға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сатылатын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тауардың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бағасы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төмендетілетін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сома.</a:t>
            </a:r>
          </a:p>
          <a:p>
            <a:pPr algn="just"/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тұрғыда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жеңілдіктер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сауда-саттық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алушыға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көбірек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тауарлар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жеңілдік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ұсынған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саудасы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жағдайында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қолданыла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Бүгінгі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себептермен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жеңілдіктерді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жіктеуге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әрекет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бар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айтқанда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сипаттағы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жеңілдіктер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түрге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жоспарланған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тактикалық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>
            <a:off x="2699792" y="4941168"/>
            <a:ext cx="43204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228184" y="4869160"/>
            <a:ext cx="504056" cy="504056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483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96752"/>
            <a:ext cx="7488831" cy="496855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Жеңілдіктер орнату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принциптерді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басшылыққа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Жеңілдік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оң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беруі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клиенттік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базаны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ұлғайту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оң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көрсеткіштерге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жету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жолында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көрінуі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Жеңілдік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мөлшері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алушының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мүддесін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де,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сатушының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мүдделерін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ескеруі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Дисконттау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жүйесін жасаған кезде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бастапқыда белгіленген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(базалық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бағаның мөлшері ескерілуі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бастапқыда мүмкіндігінше жоғары деңгейде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ұсынылады.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5733256"/>
            <a:ext cx="2880320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8089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5" y="908720"/>
            <a:ext cx="8280920" cy="6763064"/>
          </a:xfrm>
        </p:spPr>
        <p:txBody>
          <a:bodyPr/>
          <a:lstStyle/>
          <a:p>
            <a:pPr algn="ctr"/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Көтермедегі азайту (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оптовые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скидки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    Бұл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көп тауарды сатып алушыға бағаны төмендетіп беру. Мұндайда өндіруші тауарды сақтау, тасымалдау,өткізуге,байланысты шығындарын үнемдейді. Азайту әрбір тауардың тобы бойынша немесе белгілі бір мерзімге сатып алу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құнының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көлемі бойынша белгіленеді</a:t>
            </a:r>
            <a:r>
              <a:rPr lang="kk-KZ" b="1" i="1" dirty="0"/>
              <a:t>.</a:t>
            </a:r>
            <a:endParaRPr lang="ru-RU" b="1" i="1" dirty="0"/>
          </a:p>
          <a:p>
            <a:endParaRPr lang="ru-RU" b="1" i="1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653136"/>
            <a:ext cx="3888432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5596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548680"/>
            <a:ext cx="7408333" cy="5577483"/>
          </a:xfrm>
        </p:spPr>
        <p:txBody>
          <a:bodyPr/>
          <a:lstStyle/>
          <a:p>
            <a:pPr algn="ctr"/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Маусымды түсіру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(сезонные скидки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сұраныс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маусымның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бағаны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тусіру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өндіруді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бойы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тұрақтандыруға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шаңғы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жазғытұрым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жазда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алушыға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маусымды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төмендету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ұсынылады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149080"/>
            <a:ext cx="237626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933056"/>
            <a:ext cx="3960440" cy="2481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7103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476672"/>
            <a:ext cx="7804389" cy="5649491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Айналымға жеңілдік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(скидки за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оборот)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бонусты</a:t>
            </a:r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қ жеңілдік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(бонусная скидка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Бұл турақты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алушыларға арнайы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келісім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Келісім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шартта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уақытта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айналымға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жеңілдік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төлену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тәртібі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қойылады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Жабдық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бонустық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жеңілдік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айналымның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15-30%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, шикізатпен ауылшаруашылығы тауарлары бойынша бірнеше пайызбен есептелінеді.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941168"/>
            <a:ext cx="295232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5194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252728"/>
          </a:xfrm>
        </p:spPr>
        <p:txBody>
          <a:bodyPr>
            <a:normAutofit/>
          </a:bodyPr>
          <a:lstStyle/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әтті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жұма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онлайн дүкендері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00808"/>
            <a:ext cx="75608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797152"/>
            <a:ext cx="3539752" cy="204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9415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5" y="764704"/>
            <a:ext cx="7812856" cy="5688632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Қызметіне байланысты жеңілдік </a:t>
            </a:r>
            <a:endParaRPr lang="kk-KZ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функциональная скидка)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       Пайыз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беруші-өндіруші әртүрлі өткізушілерге қызметіне байланысты әрқилы баға төмендетеді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. Бірақ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өнім өткізушілерді бірдей бағалағаны жөн, біріне көп екіншісіне аз жеңілдік берілсе кері әсері тиеді. Тәжірибеде жеңілдік алушылар не үшін екенін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ұғып,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өздерінің ойымен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, мамандарымен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кеңесімен 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серіктесіне өндірушіге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өзгерістерге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байланысты көмектескені өте маңызды.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797151"/>
            <a:ext cx="3528392" cy="1952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1725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692696"/>
            <a:ext cx="7408333" cy="5433467"/>
          </a:xfrm>
        </p:spPr>
        <p:txBody>
          <a:bodyPr>
            <a:normAutofit/>
          </a:bodyPr>
          <a:lstStyle/>
          <a:p>
            <a:pPr algn="ctr"/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Сыртқы сату жеңілдігі </a:t>
            </a:r>
            <a:endParaRPr lang="kk-KZ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экспортные скидки)</a:t>
            </a:r>
          </a:p>
          <a:p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Шетел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алушыларына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елдегі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жеңілдік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үстіне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қосып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Мақсат сыртқы саудадағы тауардың бәсекелесуін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жоғарылату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алынған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тауарды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қайтарғаны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ескерген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түріне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құның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қайыру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(скидки за возврат ранее приобретенного товара у данной фирмы)</a:t>
            </a:r>
          </a:p>
          <a:p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Мұндайлар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машина,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жабдықтарың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жылжымалы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құралдар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өндірістік қондырғыларды сатқанда пайдаланады.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987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59" y="1412776"/>
            <a:ext cx="7668841" cy="4713387"/>
          </a:xfrm>
        </p:spPr>
        <p:txBody>
          <a:bodyPr>
            <a:normAutofit/>
          </a:bodyPr>
          <a:lstStyle/>
          <a:p>
            <a:pPr algn="ctr"/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Клубтық </a:t>
            </a: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жеңілдіктер</a:t>
            </a:r>
          </a:p>
          <a:p>
            <a:pPr algn="ctr"/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Дүние жүзінде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ұлттық және халықаралық дисконттық клубтар өздерінің мүшелеріне арзан бағамен қызмет көрсетіп тауарлар сатады. Бұл көрінбейтін өткізу жүйелерінің бірі. Клубтар мүшелеріне жеңілдік жасап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сатылады.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Мұндай жеңілдіктер жүк тасуда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, жалға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машина беруде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, қонақ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үй мейрамхана жұмысында қамсыздандыруға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кеңінен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тараған.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532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5" y="548680"/>
            <a:ext cx="7812856" cy="5577483"/>
          </a:xfrm>
        </p:spPr>
        <p:txBody>
          <a:bodyPr>
            <a:normAutofit lnSpcReduction="10000"/>
          </a:bodyPr>
          <a:lstStyle/>
          <a:p>
            <a:pPr algn="ctr"/>
            <a:r>
              <a:rPr lang="kk-KZ" dirty="0"/>
              <a:t>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Арнайы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шаралар бағасы </a:t>
            </a:r>
          </a:p>
          <a:p>
            <a:pPr algn="ctr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цены специальных мероприятий)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Ерекше ұсыныс кезінде пайдаланылады.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Маусымдық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сату, маусым аяқталғанша бағаны төмендету . Сату орны жабылар алдыңдағы сату немесе табиғат апатынан сапасы төмендеген тауарды сату сияқтыралда қолданылады.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Бағаның жағдайларға байланысты өзгеруі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(ценовая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дискриминация)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Кәсіпорын тұтынушылардың ерекшеліктеріне тауардың түрінің  өзгеруіне үлгісінің өзгешелігіне байланысты өз бағаларын бейімдейді. Бірдей қызмет тауарды әртүрлі бағамен ұсынғанда бағаның жағдайларға байланысты өзгеруін дискриминация дейді.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5403273"/>
            <a:ext cx="2088232" cy="119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2353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1628800"/>
            <a:ext cx="7884864" cy="4497363"/>
          </a:xfrm>
        </p:spPr>
        <p:txBody>
          <a:bodyPr>
            <a:normAutofit/>
          </a:bodyPr>
          <a:lstStyle/>
          <a:p>
            <a:pPr algn="ctr"/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Беделге байланысты бағаның өзгеруі </a:t>
            </a: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Модификация цен в зависимости от имиджа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Беделге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суйеніп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тауарға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әр түрлі баға қою кейбір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кәсіпорындарда қолданылады.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653136"/>
            <a:ext cx="3240360" cy="2019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4827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3284983"/>
            <a:ext cx="7408333" cy="2841179"/>
          </a:xfrm>
        </p:spPr>
        <p:txBody>
          <a:bodyPr>
            <a:normAutofit/>
          </a:bodyPr>
          <a:lstStyle/>
          <a:p>
            <a:pPr algn="just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Жеңілдік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ақшалай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жеңілдіктер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төлемді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жеделдету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қолма-қол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ақшамен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төлеу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алушыларға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тауарға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келісімшарт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кезеңінен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жасаған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қолма-қол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ақшаны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қолданылатын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стандартты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бағасынан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04664"/>
            <a:ext cx="662473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0650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3645024"/>
            <a:ext cx="7408333" cy="2481139"/>
          </a:xfrm>
        </p:spPr>
        <p:txBody>
          <a:bodyPr>
            <a:normAutofit/>
          </a:bodyPr>
          <a:lstStyle/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Кумулятивтік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дисконт -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бұл сатып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алушыға белгілі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уақыт кезеңі ішінде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уақыт ішінде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келісілген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лимиттен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жоғары тауар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көлемін сатып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алса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шектен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асатын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тауарлар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көлеміне дейін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көтерілетін сату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бағасын төмендету шарасы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56895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3341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967335"/>
            <a:ext cx="904100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Назарларынызға рахмет!!!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905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86</TotalTime>
  <Words>584</Words>
  <Application>Microsoft Office PowerPoint</Application>
  <PresentationFormat>Экран (4:3)</PresentationFormat>
  <Paragraphs>49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БАҒАДАҒЫ ЖЕҢІЛДІКТЕР</vt:lpstr>
      <vt:lpstr>Слайд 2</vt:lpstr>
      <vt:lpstr>Слайд 3</vt:lpstr>
      <vt:lpstr>Слайд 4</vt:lpstr>
      <vt:lpstr>Слайд 5</vt:lpstr>
      <vt:lpstr>Слайд 6</vt:lpstr>
      <vt:lpstr>Сәтті жұма онлайн дүкендері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WORK</cp:lastModifiedBy>
  <cp:revision>19</cp:revision>
  <dcterms:created xsi:type="dcterms:W3CDTF">2019-03-14T09:16:41Z</dcterms:created>
  <dcterms:modified xsi:type="dcterms:W3CDTF">2021-04-09T10:39:05Z</dcterms:modified>
</cp:coreProperties>
</file>