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81" r:id="rId2"/>
    <p:sldId id="285" r:id="rId3"/>
    <p:sldId id="300" r:id="rId4"/>
    <p:sldId id="262" r:id="rId5"/>
    <p:sldId id="260" r:id="rId6"/>
    <p:sldId id="290" r:id="rId7"/>
    <p:sldId id="301" r:id="rId8"/>
    <p:sldId id="289" r:id="rId9"/>
    <p:sldId id="279" r:id="rId10"/>
    <p:sldId id="282" r:id="rId11"/>
    <p:sldId id="295" r:id="rId12"/>
    <p:sldId id="296" r:id="rId13"/>
    <p:sldId id="297" r:id="rId14"/>
    <p:sldId id="298" r:id="rId15"/>
    <p:sldId id="299" r:id="rId16"/>
    <p:sldId id="294" r:id="rId17"/>
    <p:sldId id="277" r:id="rId18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0000"/>
    <a:srgbClr val="FFFF00"/>
    <a:srgbClr val="BD0303"/>
    <a:srgbClr val="000066"/>
    <a:srgbClr val="530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69" autoAdjust="0"/>
    <p:restoredTop sz="94660"/>
  </p:normalViewPr>
  <p:slideViewPr>
    <p:cSldViewPr snapToGrid="0">
      <p:cViewPr varScale="1">
        <p:scale>
          <a:sx n="71" d="100"/>
          <a:sy n="71" d="100"/>
        </p:scale>
        <p:origin x="75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09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804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47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80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93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710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067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150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562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185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775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260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249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253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350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843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88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4747B0-E1FF-4D63-84FF-CE830247C703}" type="datetimeFigureOut">
              <a:rPr lang="ru-RU" smtClean="0"/>
              <a:pPr/>
              <a:t>06.01.2024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3BCC31D-A3A1-4DF6-AE1F-BD879DA02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095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  <p:sldLayoutId id="2147484032" r:id="rId12"/>
    <p:sldLayoutId id="2147484033" r:id="rId13"/>
    <p:sldLayoutId id="2147484034" r:id="rId14"/>
    <p:sldLayoutId id="2147484035" r:id="rId15"/>
    <p:sldLayoutId id="2147484036" r:id="rId16"/>
    <p:sldLayoutId id="21474840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64" y="4924697"/>
            <a:ext cx="4568543" cy="16413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31905" y="2906721"/>
            <a:ext cx="850937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 санитарлық-гигеналық </a:t>
            </a:r>
          </a:p>
          <a:p>
            <a:pPr algn="ctr"/>
            <a:r>
              <a:rPr lang="kk-KZ" sz="40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бақылау. Елді мекенді тазарту жөніндегі шаралар.</a:t>
            </a:r>
            <a:r>
              <a:rPr lang="kk-KZ" sz="40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2694" y="-430887"/>
            <a:ext cx="1101314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br>
              <a:rPr lang="ru-RU" u="sng" dirty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1694" y="673277"/>
            <a:ext cx="6849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0030" y="702164"/>
            <a:ext cx="67369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8920" y="729558"/>
            <a:ext cx="769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2697" y="527260"/>
            <a:ext cx="1124711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       </a:t>
            </a:r>
            <a:endParaRPr lang="kk-KZ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      </a:t>
            </a:r>
            <a:endParaRPr lang="kk-KZ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kk-KZ" sz="32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                   </a:t>
            </a:r>
            <a:endParaRPr lang="kk-KZ" sz="3200" dirty="0">
              <a:latin typeface="Times New Roman" pitchFamily="18" charset="0"/>
              <a:cs typeface="Times New Roman" pitchFamily="18" charset="0"/>
            </a:endParaRPr>
          </a:p>
          <a:p>
            <a:endParaRPr lang="kk-KZ" sz="3200" dirty="0">
              <a:latin typeface="Times New Roman" pitchFamily="18" charset="0"/>
              <a:cs typeface="Times New Roman" pitchFamily="18" charset="0"/>
            </a:endParaRPr>
          </a:p>
          <a:p>
            <a:endParaRPr lang="kk-KZ" sz="32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/>
          </a:p>
        </p:txBody>
      </p:sp>
      <p:sp>
        <p:nvSpPr>
          <p:cNvPr id="15" name="Нашивка 14"/>
          <p:cNvSpPr/>
          <p:nvPr/>
        </p:nvSpPr>
        <p:spPr>
          <a:xfrm rot="5400000">
            <a:off x="26124" y="306186"/>
            <a:ext cx="1469574" cy="119525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575870" y="256840"/>
            <a:ext cx="10470356" cy="142090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ғалымы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В.В.Докучаев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Петербургте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шыққаң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Орыстың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(1883 ж.)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еңбегінде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дүрыс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80457" y="5154723"/>
            <a:ext cx="10245377" cy="152846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бөлшектерден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бөлшектер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ауамен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борпылдақ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80457" y="3566056"/>
            <a:ext cx="7000933" cy="134884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зерттеулердің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бұларға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жерасты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530534" y="1875755"/>
            <a:ext cx="10321834" cy="14922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В.В.Докучаев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түзілу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райы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бедері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Нашивка 19"/>
          <p:cNvSpPr/>
          <p:nvPr/>
        </p:nvSpPr>
        <p:spPr>
          <a:xfrm rot="5400000">
            <a:off x="13063" y="2026453"/>
            <a:ext cx="1500051" cy="119089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 rot="5400000">
            <a:off x="-17800" y="3706912"/>
            <a:ext cx="1478273" cy="117783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Нашивка 21"/>
          <p:cNvSpPr/>
          <p:nvPr/>
        </p:nvSpPr>
        <p:spPr>
          <a:xfrm rot="5400000">
            <a:off x="42453" y="5212080"/>
            <a:ext cx="1443447" cy="11887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4" name="Picture 8" descr="http://media2.fanparty.ru/fanclubs/books/gallery/2222622_books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7871" y="2611892"/>
            <a:ext cx="4150145" cy="288720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Картинки по запросу топырақ сапасын бақылау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4793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8930" y="1000036"/>
            <a:ext cx="6781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400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2353" y="-699203"/>
            <a:ext cx="1101314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br>
              <a:rPr lang="ru-RU" u="sng" dirty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1694" y="673277"/>
            <a:ext cx="6849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2353" y="511832"/>
            <a:ext cx="67369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8920" y="729558"/>
            <a:ext cx="769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2697" y="488071"/>
            <a:ext cx="1124711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       </a:t>
            </a:r>
            <a:endParaRPr lang="kk-KZ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      </a:t>
            </a:r>
            <a:endParaRPr lang="kk-KZ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kk-KZ" sz="32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                   </a:t>
            </a:r>
            <a:endParaRPr lang="kk-KZ" sz="3200" dirty="0">
              <a:latin typeface="Times New Roman" pitchFamily="18" charset="0"/>
              <a:cs typeface="Times New Roman" pitchFamily="18" charset="0"/>
            </a:endParaRPr>
          </a:p>
          <a:p>
            <a:endParaRPr lang="kk-KZ" sz="3200" dirty="0">
              <a:latin typeface="Times New Roman" pitchFamily="18" charset="0"/>
              <a:cs typeface="Times New Roman" pitchFamily="18" charset="0"/>
            </a:endParaRPr>
          </a:p>
          <a:p>
            <a:endParaRPr lang="kk-KZ" sz="32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36107" y="106657"/>
            <a:ext cx="10398034" cy="96665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Топырақтың түрлері</a:t>
            </a:r>
            <a:r>
              <a:rPr lang="kk-KZ" sz="25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56430" y="3952410"/>
            <a:ext cx="5713827" cy="128120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3 .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Шым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тезекті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800" dirty="0"/>
              <a:t> </a:t>
            </a:r>
            <a:br>
              <a:rPr lang="ru-RU" sz="2800" dirty="0"/>
            </a:b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22293" y="2437809"/>
            <a:ext cx="5273458" cy="12742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2.Құмайт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73504" y="1253876"/>
            <a:ext cx="4406070" cy="102997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dirty="0"/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1.Сазды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5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937583" y="1528242"/>
            <a:ext cx="733414" cy="75217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Нашивка 29"/>
          <p:cNvSpPr/>
          <p:nvPr/>
        </p:nvSpPr>
        <p:spPr>
          <a:xfrm>
            <a:off x="1220788" y="2578908"/>
            <a:ext cx="733414" cy="75217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Нашивка 30"/>
          <p:cNvSpPr/>
          <p:nvPr/>
        </p:nvSpPr>
        <p:spPr>
          <a:xfrm>
            <a:off x="793021" y="2593665"/>
            <a:ext cx="733414" cy="75217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Нашивка 31"/>
          <p:cNvSpPr/>
          <p:nvPr/>
        </p:nvSpPr>
        <p:spPr>
          <a:xfrm>
            <a:off x="487374" y="1538461"/>
            <a:ext cx="733414" cy="75217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Нашивка 32"/>
          <p:cNvSpPr/>
          <p:nvPr/>
        </p:nvSpPr>
        <p:spPr>
          <a:xfrm>
            <a:off x="2379896" y="4646603"/>
            <a:ext cx="733414" cy="75217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Нашивка 33"/>
          <p:cNvSpPr/>
          <p:nvPr/>
        </p:nvSpPr>
        <p:spPr>
          <a:xfrm>
            <a:off x="1832491" y="3658444"/>
            <a:ext cx="733414" cy="75217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1406797" y="3654489"/>
            <a:ext cx="733414" cy="75217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Нашивка 35"/>
          <p:cNvSpPr/>
          <p:nvPr/>
        </p:nvSpPr>
        <p:spPr>
          <a:xfrm>
            <a:off x="1955254" y="4646604"/>
            <a:ext cx="733414" cy="75217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Нашивка 36"/>
          <p:cNvSpPr/>
          <p:nvPr/>
        </p:nvSpPr>
        <p:spPr>
          <a:xfrm>
            <a:off x="2862342" y="5678677"/>
            <a:ext cx="733414" cy="75217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Нашивка 37"/>
          <p:cNvSpPr/>
          <p:nvPr/>
        </p:nvSpPr>
        <p:spPr>
          <a:xfrm>
            <a:off x="2436307" y="5678678"/>
            <a:ext cx="733414" cy="75217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756211" y="5473925"/>
            <a:ext cx="7482060" cy="13119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4 .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Рисунок 23" descr="Похожее изображени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657" y="1187675"/>
            <a:ext cx="2893968" cy="4286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317486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00953" y="510988"/>
            <a:ext cx="10119712" cy="27699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br>
              <a:rPr lang="kk-KZ" sz="5400" b="1" i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60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685800" y="217605"/>
            <a:ext cx="11186652" cy="1183491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Сазды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Құламаларда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кетуіне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685800" y="2962841"/>
            <a:ext cx="8226380" cy="1384995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Шым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тезекті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Ылғалдылықтың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тұрақсыздану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көлемдік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өзгерістерге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бейімі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сығылатын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орамды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грунт,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себуге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қолданылмайды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685800" y="1591241"/>
            <a:ext cx="8226380" cy="1078218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Құмайт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Ылғалды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құрғақ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күйінде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құрғақ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ылғалды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жолға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себуге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31279" y="4450868"/>
            <a:ext cx="11199505" cy="2288795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эдафобионттар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педобионттар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Қоңыржай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аймақтағы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орман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топырағының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шаршы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метрінде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1000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жуық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түрін,нематодтар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қарапайымдылардың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млн-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аса,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аяққүйрықтар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кенелерінің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мыңнан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Эдафобионттардың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топтарының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классификациялары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</a:p>
          <a:p>
            <a:pPr algn="ctr"/>
            <a:endParaRPr lang="ru-RU" dirty="0"/>
          </a:p>
          <a:p>
            <a:pPr algn="ctr"/>
            <a:endParaRPr lang="en-US" dirty="0"/>
          </a:p>
        </p:txBody>
      </p:sp>
      <p:pic>
        <p:nvPicPr>
          <p:cNvPr id="7" name="Picture 6" descr="http://img-fotki.yandex.ru/get/4908/lady-annadu.7/0_5a2f7_cb9faf16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16575" y="1132752"/>
            <a:ext cx="3175425" cy="326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6745145"/>
      </p:ext>
    </p:extLst>
  </p:cSld>
  <p:clrMapOvr>
    <a:masterClrMapping/>
  </p:clrMapOvr>
  <p:transition spd="slow"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2156" y="666676"/>
            <a:ext cx="1015854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://nommurestobar.com/imagelib/56bc62be52504.jpg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46775" y="3950562"/>
            <a:ext cx="1617406" cy="273045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62156" y="280219"/>
            <a:ext cx="10556334" cy="11946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ортасымен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жануарлары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3623" y="1879042"/>
            <a:ext cx="5112273" cy="19555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Геобионттар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циклы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құрттары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 </a:t>
            </a:r>
          </a:p>
          <a:p>
            <a:pPr algn="ctr"/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01695" y="1879042"/>
            <a:ext cx="5862486" cy="19555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Геоксендер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тарақандар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кемірушілер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жәңе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сүтқоректі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1096" y="4389268"/>
            <a:ext cx="8895802" cy="20300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Геофиллер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циклының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шегірткелер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Acrididea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қоңыздар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Staphylinidae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Carabidae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Elateridae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личинкалары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өскен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</a:p>
          <a:p>
            <a:pPr algn="ctr"/>
            <a:endParaRPr lang="en-US" sz="24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5825613" y="1474838"/>
            <a:ext cx="14748" cy="2763947"/>
          </a:xfrm>
          <a:prstGeom prst="straightConnector1">
            <a:avLst/>
          </a:prstGeom>
          <a:ln w="76200">
            <a:solidFill>
              <a:schemeClr val="accent5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959759" y="1474838"/>
            <a:ext cx="2885518" cy="304800"/>
          </a:xfrm>
          <a:prstGeom prst="straightConnector1">
            <a:avLst/>
          </a:prstGeom>
          <a:ln w="76200">
            <a:solidFill>
              <a:schemeClr val="accent5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848997" y="1474838"/>
            <a:ext cx="2857218" cy="304800"/>
          </a:xfrm>
          <a:prstGeom prst="straightConnector1">
            <a:avLst/>
          </a:prstGeom>
          <a:ln w="76200">
            <a:solidFill>
              <a:schemeClr val="accent5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034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Картинки по запросу топырақ сапасын бақылау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28644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Картинки по запросу анимация для презентаций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995" y="19049"/>
            <a:ext cx="2457450" cy="2533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282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9783" y="376145"/>
            <a:ext cx="110310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/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855406" y="138876"/>
            <a:ext cx="10465951" cy="1784555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географиясы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</a:t>
            </a:r>
            <a:r>
              <a:rPr lang="ru-RU" sz="2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</a:t>
            </a:r>
            <a:r>
              <a:rPr lang="ru-RU" sz="2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</a:t>
            </a:r>
            <a:r>
              <a:rPr lang="ru-RU" sz="2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заңдылықтарын</a:t>
            </a:r>
            <a:r>
              <a:rPr lang="ru-RU" sz="2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зерттейтін</a:t>
            </a:r>
            <a:r>
              <a:rPr lang="ru-RU" sz="2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географияның</a:t>
            </a:r>
            <a:r>
              <a:rPr lang="ru-RU" sz="2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саласы</a:t>
            </a:r>
            <a:r>
              <a:rPr lang="ru-RU" sz="2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600" i="1" dirty="0">
              <a:solidFill>
                <a:schemeClr val="tx1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855407" y="1847829"/>
            <a:ext cx="10495448" cy="2134236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бетінде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топырақтардың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таралу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заңдылықтары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түзуші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факторлардың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байланысын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топырақтардың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кеңістікте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ауысуын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шарында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кезектесіп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орналасуын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зерттейді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600" i="1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3142445" y="3799268"/>
            <a:ext cx="8208410" cy="1451159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Топырақтану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геоморфология, геоботаника,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ландшафттану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ғылымдарымен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600" i="1" dirty="0"/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3142445" y="5250427"/>
            <a:ext cx="8208409" cy="1348668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географиясы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аймақтық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географиясы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sz="2600" i="1" dirty="0"/>
          </a:p>
        </p:txBody>
      </p:sp>
      <p:pic>
        <p:nvPicPr>
          <p:cNvPr id="7" name="Рисунок 6" descr="Картинки по запросу анимация для презентаций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50" y="3982065"/>
            <a:ext cx="2878428" cy="2674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46846" y="579147"/>
            <a:ext cx="65935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0" name="AutoShape 4" descr="http://%D1%83%D1%80%D0%BE%D0%BA-%D0%B1%D0%B8%D0%BE%D0%BB%D0%BE%D0%B3%D0%B8%D0%B8.%D1%80%D1%84/098/095/ttt3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2" name="AutoShape 6" descr="http://%D1%83%D1%80%D0%BE%D0%BA-%D0%B1%D0%B8%D0%BE%D0%BB%D0%BE%D0%B3%D0%B8%D0%B8.%D1%80%D1%84/098/095/ttt3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4" name="AutoShape 8" descr="http://%D1%83%D1%80%D0%BE%D0%BA-%D0%B1%D0%B8%D0%BE%D0%BB%D0%BE%D0%B3%D0%B8%D0%B8.%D1%80%D1%84/098/095/ttt3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6" name="AutoShape 10" descr="http://%D1%83%D1%80%D0%BE%D0%BA-%D0%B1%D0%B8%D0%BE%D0%BB%D0%BE%D0%B3%D0%B8%D0%B8.%D1%80%D1%84/098/095/ttt3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70263" y="4846321"/>
            <a:ext cx="115475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7676" y="1380805"/>
            <a:ext cx="106519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құнарлылығы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түзілу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күйіндегі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құнарлылығы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қарашірінді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қалыңдығына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қарашірінді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құрамына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қоректік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элементтердің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түйіршікті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минерал.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хим.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құрамына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микробиол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процестердің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қарқындылығына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тәуелді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69702" y="259233"/>
            <a:ext cx="109599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құнарлылығы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өсімдіктер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дүниесін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қоректік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заттармен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тамыр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оттекпен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жылумен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физ.-хим.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ортамен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қасиеті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құнарлылығын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екіге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бөледі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жасанды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24662" y="3906012"/>
            <a:ext cx="83326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құнарлылығы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құнарлылықты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тыңайтқыштар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дақылдарды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мелиорация,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ш.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дақылдарының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бағаланады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Похожее изображени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88" y="3689129"/>
            <a:ext cx="2856150" cy="3116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2761199"/>
      </p:ext>
    </p:extLst>
  </p:cSld>
  <p:clrMapOvr>
    <a:masterClrMapping/>
  </p:clrMapOvr>
  <p:transition spd="slow">
    <p:cover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717756" y="3153696"/>
            <a:ext cx="11474244" cy="3124201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87794" y="457200"/>
            <a:ext cx="9394722" cy="104713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6666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Топыраққа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санитариялық-эпидемиологиялық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endParaRPr lang="en-US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70271" y="1848558"/>
            <a:ext cx="10977715" cy="4743971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жаппай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демалу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орындарындағы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санитариялық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аймақтарындағы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сауықтыру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мектептердегі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аула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алаңдардағы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санитариялық-микробиологиялық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паразитологиялық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санитариялық-химиялық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зерттеледі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/>
          </a:p>
        </p:txBody>
      </p:sp>
      <p:pic>
        <p:nvPicPr>
          <p:cNvPr id="7" name="Рисунок 6" descr="Похожее изображени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970" y="1829720"/>
            <a:ext cx="3203775" cy="3090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 orient="vert"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1521" y="426616"/>
            <a:ext cx="10483403" cy="14536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санитарлық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эпидемиялық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радиациялық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тұрғыдан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қауіпсіздігін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көрсеткіштер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пайдаланылады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6823" y="2343955"/>
            <a:ext cx="3618964" cy="21073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ластануын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дәлелдейтін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4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20486" y="2343955"/>
            <a:ext cx="7534140" cy="213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Басқалары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жанама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зерттеліп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көрсеткіштерін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таза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көрсеткіштерімен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ластанғандығы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ластану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мерзімі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ұзақтығы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39403" y="4662152"/>
            <a:ext cx="10045521" cy="162273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эпидемиялық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қауіпсіздігінің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санитарлық-микробиологиялық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санитарлық-гельминтологиялық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санитарлық-энтомологиялық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4351987" y="1880315"/>
            <a:ext cx="2537137" cy="463640"/>
          </a:xfrm>
          <a:prstGeom prst="straightConnector1">
            <a:avLst/>
          </a:prstGeom>
          <a:ln w="762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351987" y="1891307"/>
            <a:ext cx="76200" cy="2618445"/>
          </a:xfrm>
          <a:prstGeom prst="straightConnector1">
            <a:avLst/>
          </a:prstGeom>
          <a:ln w="762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2150772" y="1880315"/>
            <a:ext cx="2185116" cy="384220"/>
          </a:xfrm>
          <a:prstGeom prst="straightConnector1">
            <a:avLst/>
          </a:prstGeom>
          <a:ln w="762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335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82083" y="585694"/>
            <a:ext cx="878768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ластану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дәрежесі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пікір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айтуға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санитарлық-химиялық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көрсеткіштердің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Хлебниковтың</a:t>
            </a:r>
            <a:r>
              <a:rPr lang="ru-RU" sz="2800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санитарлық</a:t>
            </a:r>
            <a:r>
              <a:rPr lang="ru-RU" sz="2800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саны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Санитарлық</a:t>
            </a:r>
            <a:r>
              <a:rPr lang="ru-RU" sz="2800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саны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топырақтағы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белок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азотының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қарашірік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азоты)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ондағы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органикалық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азоттың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мөлшеріне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қарашірік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азоты+органикалық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ластаушылардың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азоты)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қатынасын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Таза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топырақта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Хлебниковтың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санитарлық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саны 0,98-1,0-ге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жетеді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біршама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ластанғанда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күрт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төмендейді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://nommurestobar.com/imagelib/56bc62be52504.jpg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676" y="3402767"/>
            <a:ext cx="1892157" cy="31268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8286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82838" y="225715"/>
            <a:ext cx="10088451" cy="631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75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қалдықтармен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ластануының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қолданылған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санитарлық-химиялық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көрсеткіштерін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00075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органикалық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азоттың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00075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көміртегінің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хлоридтердің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00075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аммоний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тұздарының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00075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нитриттердің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00075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нитраттардың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мөлшері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42875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-тек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ластанбаған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учаскенің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көрсеткіштермен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бағалайды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бұның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қиындықтары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Картинки по запросу анимация для презентаций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203" y="1621261"/>
            <a:ext cx="3349447" cy="29636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027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скругленными соседними углами 5"/>
          <p:cNvSpPr/>
          <p:nvPr/>
        </p:nvSpPr>
        <p:spPr>
          <a:xfrm>
            <a:off x="458037" y="422582"/>
            <a:ext cx="5280154" cy="1433930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Зерттеуге</a:t>
            </a:r>
            <a:r>
              <a:rPr lang="ru-RU" sz="32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32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топырақта</a:t>
            </a:r>
            <a:r>
              <a:rPr lang="ru-RU" sz="32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органикалық</a:t>
            </a:r>
            <a:r>
              <a:rPr lang="ru-RU" sz="32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b="1" i="1" dirty="0"/>
          </a:p>
        </p:txBody>
      </p:sp>
      <p:sp>
        <p:nvSpPr>
          <p:cNvPr id="7" name="Прямоугольник с двумя скругленными соседними углами 6"/>
          <p:cNvSpPr/>
          <p:nvPr/>
        </p:nvSpPr>
        <p:spPr>
          <a:xfrm>
            <a:off x="1119342" y="2110880"/>
            <a:ext cx="4468969" cy="695459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азоттың</a:t>
            </a:r>
            <a:r>
              <a:rPr lang="ru-RU" sz="28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dirty="0"/>
          </a:p>
        </p:txBody>
      </p:sp>
      <p:sp>
        <p:nvSpPr>
          <p:cNvPr id="8" name="Прямоугольник с двумя скругленными соседними углами 7"/>
          <p:cNvSpPr/>
          <p:nvPr/>
        </p:nvSpPr>
        <p:spPr>
          <a:xfrm>
            <a:off x="1119341" y="3011061"/>
            <a:ext cx="4468969" cy="695459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көміртегінің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/>
          </a:p>
        </p:txBody>
      </p:sp>
      <p:sp>
        <p:nvSpPr>
          <p:cNvPr id="10" name="Прямоугольник с двумя скругленными соседними углами 9"/>
          <p:cNvSpPr/>
          <p:nvPr/>
        </p:nvSpPr>
        <p:spPr>
          <a:xfrm>
            <a:off x="6904383" y="422582"/>
            <a:ext cx="4837930" cy="1433930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32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жаңадан</a:t>
            </a:r>
            <a:r>
              <a:rPr lang="ru-RU" sz="32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ластанғанын</a:t>
            </a:r>
            <a:r>
              <a:rPr lang="ru-RU" sz="32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32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3200" b="1" i="1" dirty="0"/>
          </a:p>
        </p:txBody>
      </p:sp>
      <p:sp>
        <p:nvSpPr>
          <p:cNvPr id="11" name="Прямоугольник с двумя скругленными соседними углами 10"/>
          <p:cNvSpPr/>
          <p:nvPr/>
        </p:nvSpPr>
        <p:spPr>
          <a:xfrm>
            <a:off x="1165909" y="3836249"/>
            <a:ext cx="4468969" cy="897068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лоридтердің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жоғарырақ</a:t>
            </a:r>
            <a:r>
              <a:rPr lang="ru-RU" sz="28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мөлшерде</a:t>
            </a:r>
            <a:r>
              <a:rPr lang="ru-RU" sz="28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8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800" b="1" i="1" dirty="0"/>
          </a:p>
        </p:txBody>
      </p:sp>
      <p:sp>
        <p:nvSpPr>
          <p:cNvPr id="12" name="Прямоугольник с двумя скругленными соседними углами 11"/>
          <p:cNvSpPr/>
          <p:nvPr/>
        </p:nvSpPr>
        <p:spPr>
          <a:xfrm>
            <a:off x="6904384" y="2110880"/>
            <a:ext cx="4837930" cy="712946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аммиактың</a:t>
            </a:r>
            <a:r>
              <a:rPr lang="ru-RU" sz="28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dirty="0"/>
          </a:p>
        </p:txBody>
      </p:sp>
      <p:sp>
        <p:nvSpPr>
          <p:cNvPr id="13" name="Прямоугольник с двумя скругленными соседними углами 12"/>
          <p:cNvSpPr/>
          <p:nvPr/>
        </p:nvSpPr>
        <p:spPr>
          <a:xfrm>
            <a:off x="6904383" y="2987331"/>
            <a:ext cx="4837929" cy="712946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нитриттер</a:t>
            </a:r>
            <a:endParaRPr lang="en-US" dirty="0"/>
          </a:p>
        </p:txBody>
      </p:sp>
      <p:sp>
        <p:nvSpPr>
          <p:cNvPr id="14" name="Прямоугольник с двумя скругленными соседними углами 13"/>
          <p:cNvSpPr/>
          <p:nvPr/>
        </p:nvSpPr>
        <p:spPr>
          <a:xfrm>
            <a:off x="6904384" y="3876842"/>
            <a:ext cx="4837928" cy="1181203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Нитраттардың</a:t>
            </a:r>
            <a:r>
              <a:rPr lang="ru-RU" sz="28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жоғарырақ</a:t>
            </a:r>
            <a:r>
              <a:rPr lang="ru-RU" sz="28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мөлшерде</a:t>
            </a:r>
            <a:r>
              <a:rPr lang="ru-RU" sz="28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8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b="1" i="1" dirty="0"/>
          </a:p>
        </p:txBody>
      </p:sp>
      <p:sp>
        <p:nvSpPr>
          <p:cNvPr id="15" name="Прямоугольник с двумя скругленными соседними углами 14"/>
          <p:cNvSpPr/>
          <p:nvPr/>
        </p:nvSpPr>
        <p:spPr>
          <a:xfrm>
            <a:off x="1285461" y="5234610"/>
            <a:ext cx="10344162" cy="940904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өздігінен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тазару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үрдістерінің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жүріп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жатқанын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дәлелдейді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800" dirty="0"/>
          </a:p>
        </p:txBody>
      </p:sp>
      <p:sp>
        <p:nvSpPr>
          <p:cNvPr id="16" name="Штриховая стрелка вправо 15"/>
          <p:cNvSpPr/>
          <p:nvPr/>
        </p:nvSpPr>
        <p:spPr>
          <a:xfrm>
            <a:off x="275586" y="2079425"/>
            <a:ext cx="681650" cy="758370"/>
          </a:xfrm>
          <a:prstGeom prst="stripedRightArrow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Штриховая стрелка вправо 16"/>
          <p:cNvSpPr/>
          <p:nvPr/>
        </p:nvSpPr>
        <p:spPr>
          <a:xfrm>
            <a:off x="275586" y="3011062"/>
            <a:ext cx="681650" cy="758370"/>
          </a:xfrm>
          <a:prstGeom prst="stripedRightArrow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Штриховая стрелка вправо 17"/>
          <p:cNvSpPr/>
          <p:nvPr/>
        </p:nvSpPr>
        <p:spPr>
          <a:xfrm>
            <a:off x="270685" y="5325877"/>
            <a:ext cx="681650" cy="758370"/>
          </a:xfrm>
          <a:prstGeom prst="stripedRightArrow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Штриховая стрелка вправо 18"/>
          <p:cNvSpPr/>
          <p:nvPr/>
        </p:nvSpPr>
        <p:spPr>
          <a:xfrm>
            <a:off x="6109439" y="4039565"/>
            <a:ext cx="681650" cy="758370"/>
          </a:xfrm>
          <a:prstGeom prst="stripedRightArrow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Штриховая стрелка вправо 19"/>
          <p:cNvSpPr/>
          <p:nvPr/>
        </p:nvSpPr>
        <p:spPr>
          <a:xfrm>
            <a:off x="6109439" y="3005106"/>
            <a:ext cx="681650" cy="758370"/>
          </a:xfrm>
          <a:prstGeom prst="stripedRightArrow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Штриховая стрелка вправо 20"/>
          <p:cNvSpPr/>
          <p:nvPr/>
        </p:nvSpPr>
        <p:spPr>
          <a:xfrm>
            <a:off x="6116717" y="2065456"/>
            <a:ext cx="681650" cy="758370"/>
          </a:xfrm>
          <a:prstGeom prst="stripedRightArrow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Штриховая стрелка вправо 21"/>
          <p:cNvSpPr/>
          <p:nvPr/>
        </p:nvSpPr>
        <p:spPr>
          <a:xfrm>
            <a:off x="270685" y="3982538"/>
            <a:ext cx="681650" cy="758370"/>
          </a:xfrm>
          <a:prstGeom prst="stripedRightArrow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09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231821" y="2588654"/>
            <a:ext cx="4146996" cy="4031087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Топырақтағы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экзогенді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ШРЕК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- 1 кг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абсолютті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құрғақ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топырақтағы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мг – мен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4488287" y="2588654"/>
            <a:ext cx="3908738" cy="3890726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err="1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тізбектер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тасымалдану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түрлерінде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жанама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контакті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денсаулығына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  <p:sp>
        <p:nvSpPr>
          <p:cNvPr id="11" name="Вертикальный свиток 10"/>
          <p:cNvSpPr/>
          <p:nvPr/>
        </p:nvSpPr>
        <p:spPr>
          <a:xfrm>
            <a:off x="8506495" y="2588654"/>
            <a:ext cx="3464417" cy="3915177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Ұрпақтарына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санитарлық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жағдайына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жанама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зиянды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798490" y="0"/>
            <a:ext cx="10650828" cy="2369712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4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қауіпсіздігін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құрамындағы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ластаушы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экзогенді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мөлшері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(ЭХЗ)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ШРЕК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ШАРК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-мен (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норматив -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шамамен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етілген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концентрация)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салыстырып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бағалайды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289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9348" y="144898"/>
            <a:ext cx="1099892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2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26623" y="383425"/>
            <a:ext cx="1006884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эрозиясы</a:t>
            </a: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sz="2800" dirty="0"/>
              <a:t>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-(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латынша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erosіo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желіну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беткі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ұнтақталған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құнарлы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күшімен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ағынының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шаюы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салдарынан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құнарының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азаюы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эрозиясы</a:t>
            </a: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типінде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кездесіп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күшімен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беткі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өсіп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өсімдігімен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жаққа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ұшырып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әкетеді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эрозиясы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бедері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жазық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құрғақ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ормансыз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шөл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аймақтарында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шөл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аймақтарындағы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құмды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алқаптардың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шөп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өспейтін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бөліктері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әсерінен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орыннан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орынға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жылжып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отырады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61554" y="4649867"/>
            <a:ext cx="871240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Су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эрозиясы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нөсерлеп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жаңбырдан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жиналған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еруі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еңіс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таулы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беткейлерде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кездеседі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http://s21.rimg.info/6e5c12961a481bafef7625abe23915c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177" y="4765777"/>
            <a:ext cx="2712891" cy="22467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6176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http://wdesk.ru/_ph/53/1/275278833.jpg?147446745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006" y="1573235"/>
            <a:ext cx="3005638" cy="2709910"/>
          </a:xfrm>
          <a:prstGeom prst="rect">
            <a:avLst/>
          </a:prstGeom>
          <a:noFill/>
        </p:spPr>
      </p:pic>
      <p:pic>
        <p:nvPicPr>
          <p:cNvPr id="1028" name="Picture 4" descr="http://s21.rimg.info/6e5c12961a481bafef7625abe23915cb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74629" y="3966119"/>
            <a:ext cx="2917371" cy="2735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725693"/>
      </p:ext>
    </p:extLst>
  </p:cSld>
  <p:clrMapOvr>
    <a:masterClrMapping/>
  </p:clrMapOvr>
  <p:transition spd="slow">
    <p:cover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1539</TotalTime>
  <Words>1052</Words>
  <Application>Microsoft Office PowerPoint</Application>
  <PresentationFormat>Широкоэкранный</PresentationFormat>
  <Paragraphs>112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Corbel</vt:lpstr>
      <vt:lpstr>Times New Roman</vt:lpstr>
      <vt:lpstr>Wingdings</vt:lpstr>
      <vt:lpstr>Параллакс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АУАНЫҢ  ЫЛҒАЛДЫЛЫҒЫН  АНЫҚТАУ.  Аэроионотерапия</dc:title>
  <dc:creator>1</dc:creator>
  <cp:lastModifiedBy>Saltanat Makatova</cp:lastModifiedBy>
  <cp:revision>164</cp:revision>
  <cp:lastPrinted>2017-04-06T02:42:23Z</cp:lastPrinted>
  <dcterms:created xsi:type="dcterms:W3CDTF">2016-09-10T10:11:41Z</dcterms:created>
  <dcterms:modified xsi:type="dcterms:W3CDTF">2024-01-05T21:41:31Z</dcterms:modified>
</cp:coreProperties>
</file>