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7247" y="1943753"/>
            <a:ext cx="80885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қаржысын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басқарудың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2030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тұжырымдамасы</a:t>
            </a:r>
            <a:endParaRPr lang="ru-RU" sz="28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522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2829" y="190776"/>
            <a:ext cx="11900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қағидаттары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бірыңғайлық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қағидаты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Республикасьшда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-кредит, бюджет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жріыс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орнықтылық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қағидаты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теңгерімділік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қағидаты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міндеттемелердің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транспаренттілік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қағидаты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құпияны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қоспағанда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даму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атқарылуы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бұқаралық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толықтық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қағидаты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есептіліктерде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тиімділік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қағидаты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қағидаттарьш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арақатынасы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үнемділік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қағидаты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бюджет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08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3731" y="0"/>
            <a:ext cx="1207826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қаржыны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теңгерімділігін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ЖІӨ-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өсуін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нығайтуды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сақталуына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икемді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фискалдық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фискалдық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шегінде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тәуекелдердің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Кепілдік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ҚРҰҚ-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төмендемейтін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қалдығының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көрсетіпетін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әлеуметтік-экономикалық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басымдық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әлеуметтік-экономикалық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неғұрлым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182065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1969087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ҚРҰҚ-да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жалғастыру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күшейіп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міндеттемелерге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барабар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инвестицияларын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алмастырмай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өңірлік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дербестігін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кеңейту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атқарудың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цифрландыру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автоматтандыру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есебінен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әкімшілендіруді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ҚРҰҚ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ҚРҰҚ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ұрпақ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жинақтауларды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шикізат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нарықтарындағы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ахуалға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тәуелділігін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ҚРҰҚ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тұрақтандыру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ҚРҰҚ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қағидаттарға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негізделеді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789398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3774" y="204716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транспаренттілік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ҚРҰҚ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квазимемлекеттік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субъектілері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ҚРҰҚ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есебінен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атқарылуы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есебінің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шығарылатын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борыштық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қағаздарын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экономикасына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кірістілік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ҚРҰҚ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жаңартылған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ҚРҰҚ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ҚРҰҚ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ҚРҰҚ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аудиттелген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есептілігін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веб-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Әділет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ақпараттық-құқықтық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594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3730" y="192291"/>
            <a:ext cx="118962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ҚРҰҚ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есептілікте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көрсетілуі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уақтылылық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қолма-қол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шотына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ҚАБШ)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ҰБ-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шоттарына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қажеттігіне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перспективада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кірістілікті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ҚРҰҚ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1)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қойнауын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қазбаларды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бонустар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рента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келісімшарт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қойнауын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бюджеттерге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салықтарды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қоспағанда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880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2011" y="27296"/>
            <a:ext cx="11723427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бюджеттерге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қоспағанда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келісімшарттары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бұзылғаны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бюджеттерге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қоспағанда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жекешелендіруден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басқарушы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холдингтердің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холдингтердің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еншілес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айқындайтын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тізбе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үлестес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активтерін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бәсекелес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беруден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борыштық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міндеттемелерді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өнеркәсіптік-инновациялық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қаржыландыру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50% - дан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қоспағанда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портфельдерінің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жақсартуға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портфельдерінің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жақсартуға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аударымға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сатуынан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65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145787"/>
            <a:ext cx="1207826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сатудан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ҚРҰҚ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кірістер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салынбаған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кірістер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есебінен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ҚРҰҚ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Орта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перспективада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ҚРҰҚ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ҚРҰҚ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активтерінің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қысқаруына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ұрпақ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ҚРҰҚ: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ҚРҰҚ-дан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кепілдендірілген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трансферт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ҚРҰҚ-дан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трансферт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ҚРҰҚ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263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5534" y="0"/>
            <a:ext cx="119690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заңнамасына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аударымдары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6119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20</TotalTime>
  <Words>991</Words>
  <Application>Microsoft Office PowerPoint</Application>
  <PresentationFormat>Широкоэкранный</PresentationFormat>
  <Paragraphs>56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Небеса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2024-02-19T16:47:18Z</dcterms:created>
  <dcterms:modified xsi:type="dcterms:W3CDTF">2024-02-19T17:07:39Z</dcterms:modified>
</cp:coreProperties>
</file>