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84" r:id="rId1"/>
  </p:sldMasterIdLst>
  <p:notesMasterIdLst>
    <p:notesMasterId r:id="rId16"/>
  </p:notesMasterIdLst>
  <p:sldIdLst>
    <p:sldId id="286" r:id="rId2"/>
    <p:sldId id="1448" r:id="rId3"/>
    <p:sldId id="1475" r:id="rId4"/>
    <p:sldId id="260" r:id="rId5"/>
    <p:sldId id="261" r:id="rId6"/>
    <p:sldId id="295" r:id="rId7"/>
    <p:sldId id="1471" r:id="rId8"/>
    <p:sldId id="1486" r:id="rId9"/>
    <p:sldId id="1482" r:id="rId10"/>
    <p:sldId id="1473" r:id="rId11"/>
    <p:sldId id="1478" r:id="rId12"/>
    <p:sldId id="1464" r:id="rId13"/>
    <p:sldId id="310" r:id="rId14"/>
    <p:sldId id="1455" r:id="rId15"/>
  </p:sldIdLst>
  <p:sldSz cx="12192000" cy="6858000"/>
  <p:notesSz cx="6797675" cy="9928225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1F758BE-28F0-4D6E-9537-37A885CEE854}">
          <p14:sldIdLst>
            <p14:sldId id="286"/>
            <p14:sldId id="1448"/>
            <p14:sldId id="1475"/>
            <p14:sldId id="260"/>
            <p14:sldId id="261"/>
            <p14:sldId id="295"/>
            <p14:sldId id="1471"/>
            <p14:sldId id="1486"/>
            <p14:sldId id="1482"/>
            <p14:sldId id="1473"/>
            <p14:sldId id="1478"/>
            <p14:sldId id="1464"/>
            <p14:sldId id="310"/>
            <p14:sldId id="14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toriya Grokhotova" initials="VG" lastIdx="5" clrIdx="0">
    <p:extLst>
      <p:ext uri="{19B8F6BF-5375-455C-9EA6-DF929625EA0E}">
        <p15:presenceInfo xmlns:p15="http://schemas.microsoft.com/office/powerpoint/2012/main" userId="S::VGrokhotova@kazzinc.com::2ac73f24-a895-46ac-8eec-d5da1d73b5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5"/>
    <a:srgbClr val="007FFF"/>
    <a:srgbClr val="012169"/>
    <a:srgbClr val="EE7330"/>
    <a:srgbClr val="007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276E1C-9334-4E8F-962E-8920EE90AD34}" v="2" dt="2024-02-12T11:17:46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0" autoAdjust="0"/>
    <p:restoredTop sz="93859" autoAdjust="0"/>
  </p:normalViewPr>
  <p:slideViewPr>
    <p:cSldViewPr>
      <p:cViewPr varScale="1">
        <p:scale>
          <a:sx n="90" d="100"/>
          <a:sy n="90" d="100"/>
        </p:scale>
        <p:origin x="6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1F628-4A71-4E9A-AE46-0093B354DB05}" type="doc">
      <dgm:prSet loTypeId="urn:microsoft.com/office/officeart/2008/layout/RadialCluster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EB7FBC-C3C9-4961-BC07-06CD05EA764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r>
            <a:rPr lang="ru-RU" sz="1800" b="1">
              <a:latin typeface="Calibri" panose="020F0502020204030204" pitchFamily="34" charset="0"/>
              <a:cs typeface="Calibri" panose="020F0502020204030204" pitchFamily="34" charset="0"/>
            </a:rPr>
            <a:t>ПРОФИЛЬНЫЕ НАПРАВЛЕНИЯ КОМПАНИИ</a:t>
          </a:r>
          <a:endParaRPr lang="ru-RU" sz="1800" dirty="0"/>
        </a:p>
      </dgm:t>
    </dgm:pt>
    <dgm:pt modelId="{D3B8E39B-B0EB-4A6F-9DDA-B537FEFBE2AE}" type="parTrans" cxnId="{F7DBD225-24DE-479D-998D-295136C1B6D0}">
      <dgm:prSet/>
      <dgm:spPr/>
      <dgm:t>
        <a:bodyPr/>
        <a:lstStyle/>
        <a:p>
          <a:endParaRPr lang="ru-RU"/>
        </a:p>
      </dgm:t>
    </dgm:pt>
    <dgm:pt modelId="{5DEEF3FE-B502-43D5-8E94-075A48327EFB}" type="sibTrans" cxnId="{F7DBD225-24DE-479D-998D-295136C1B6D0}">
      <dgm:prSet/>
      <dgm:spPr/>
      <dgm:t>
        <a:bodyPr/>
        <a:lstStyle/>
        <a:p>
          <a:endParaRPr lang="ru-RU"/>
        </a:p>
      </dgm:t>
    </dgm:pt>
    <dgm:pt modelId="{AA61F572-E6D2-49A2-B824-08F054E8F989}">
      <dgm:prSet phldrT="[Текст]"/>
      <dgm:spPr/>
      <dgm:t>
        <a:bodyPr/>
        <a:lstStyle/>
        <a:p>
          <a:endParaRPr lang="ru-RU" dirty="0"/>
        </a:p>
      </dgm:t>
    </dgm:pt>
    <dgm:pt modelId="{3D86443D-C00C-4965-A6BE-1B3F95891632}" type="parTrans" cxnId="{1420842E-7CD3-4E5D-9D04-0B3270B6C3F5}">
      <dgm:prSet/>
      <dgm:spPr/>
      <dgm:t>
        <a:bodyPr/>
        <a:lstStyle/>
        <a:p>
          <a:endParaRPr lang="ru-RU"/>
        </a:p>
      </dgm:t>
    </dgm:pt>
    <dgm:pt modelId="{2B6AD41D-3F1A-4AF1-9116-FBB73AE685BA}" type="sibTrans" cxnId="{1420842E-7CD3-4E5D-9D04-0B3270B6C3F5}">
      <dgm:prSet/>
      <dgm:spPr/>
      <dgm:t>
        <a:bodyPr/>
        <a:lstStyle/>
        <a:p>
          <a:endParaRPr lang="ru-RU"/>
        </a:p>
      </dgm:t>
    </dgm:pt>
    <dgm:pt modelId="{5AF79147-C194-4D0D-9B09-03810BA83DF3}">
      <dgm:prSet phldrT="[Текст]"/>
      <dgm:spPr/>
      <dgm:t>
        <a:bodyPr/>
        <a:lstStyle/>
        <a:p>
          <a:endParaRPr lang="ru-RU" dirty="0"/>
        </a:p>
      </dgm:t>
    </dgm:pt>
    <dgm:pt modelId="{2D5A6BCE-2D94-42F6-B2FE-DD8BCEAEF33B}" type="parTrans" cxnId="{D2F7B035-F628-4614-9A96-D32ECC5FC18A}">
      <dgm:prSet/>
      <dgm:spPr/>
      <dgm:t>
        <a:bodyPr/>
        <a:lstStyle/>
        <a:p>
          <a:endParaRPr lang="ru-RU"/>
        </a:p>
      </dgm:t>
    </dgm:pt>
    <dgm:pt modelId="{2FED1BDC-EDA6-4823-92AA-6A368606DE1F}" type="sibTrans" cxnId="{D2F7B035-F628-4614-9A96-D32ECC5FC18A}">
      <dgm:prSet/>
      <dgm:spPr/>
      <dgm:t>
        <a:bodyPr/>
        <a:lstStyle/>
        <a:p>
          <a:endParaRPr lang="ru-RU"/>
        </a:p>
      </dgm:t>
    </dgm:pt>
    <dgm:pt modelId="{A10E8237-232F-4963-A3F7-9557D1A12862}">
      <dgm:prSet phldrT="[Текст]"/>
      <dgm:spPr/>
      <dgm:t>
        <a:bodyPr/>
        <a:lstStyle/>
        <a:p>
          <a:endParaRPr lang="ru-RU" dirty="0"/>
        </a:p>
      </dgm:t>
    </dgm:pt>
    <dgm:pt modelId="{971857D8-CE4F-40E6-BA9D-6CEA9E6A0185}" type="parTrans" cxnId="{62796BC8-2D2A-46EA-9BAC-0BDC0D1F94C8}">
      <dgm:prSet/>
      <dgm:spPr/>
      <dgm:t>
        <a:bodyPr/>
        <a:lstStyle/>
        <a:p>
          <a:endParaRPr lang="ru-RU"/>
        </a:p>
      </dgm:t>
    </dgm:pt>
    <dgm:pt modelId="{2C72DCF3-141D-4DA5-80E7-72BBA4F70A04}" type="sibTrans" cxnId="{62796BC8-2D2A-46EA-9BAC-0BDC0D1F94C8}">
      <dgm:prSet/>
      <dgm:spPr/>
      <dgm:t>
        <a:bodyPr/>
        <a:lstStyle/>
        <a:p>
          <a:endParaRPr lang="ru-RU"/>
        </a:p>
      </dgm:t>
    </dgm:pt>
    <dgm:pt modelId="{A86BD792-FFA6-4B87-9846-E0F7A7D174C8}">
      <dgm:prSet phldrT="[Текст]"/>
      <dgm:spPr/>
      <dgm:t>
        <a:bodyPr/>
        <a:lstStyle/>
        <a:p>
          <a:endParaRPr lang="ru-RU" dirty="0"/>
        </a:p>
      </dgm:t>
    </dgm:pt>
    <dgm:pt modelId="{27A8191E-B361-4EEB-9A67-EC6A39A63DC2}" type="parTrans" cxnId="{63B6B251-75E1-4BC5-9C8B-7A4173625F38}">
      <dgm:prSet/>
      <dgm:spPr/>
      <dgm:t>
        <a:bodyPr/>
        <a:lstStyle/>
        <a:p>
          <a:endParaRPr lang="ru-RU"/>
        </a:p>
      </dgm:t>
    </dgm:pt>
    <dgm:pt modelId="{71EBFBA5-2DFB-44BE-BF22-D49322362C30}" type="sibTrans" cxnId="{63B6B251-75E1-4BC5-9C8B-7A4173625F38}">
      <dgm:prSet/>
      <dgm:spPr/>
      <dgm:t>
        <a:bodyPr/>
        <a:lstStyle/>
        <a:p>
          <a:endParaRPr lang="ru-RU"/>
        </a:p>
      </dgm:t>
    </dgm:pt>
    <dgm:pt modelId="{B53488D8-7F6B-4CE3-ADBE-723063E4C3C8}">
      <dgm:prSet phldrT="[Текст]" custT="1"/>
      <dgm:spPr/>
      <dgm:t>
        <a:bodyPr/>
        <a:lstStyle/>
        <a:p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Электроэнергетика</a:t>
          </a:r>
        </a:p>
        <a:p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Теплоэнергетика</a:t>
          </a:r>
          <a:endParaRPr lang="ru-RU" sz="1800" dirty="0"/>
        </a:p>
      </dgm:t>
    </dgm:pt>
    <dgm:pt modelId="{5A3FE6EF-C49F-4EBC-8ACB-862CB642193F}" type="parTrans" cxnId="{811AF8F6-72FF-4651-8AD8-14B8B4E33E3C}">
      <dgm:prSet/>
      <dgm:spPr/>
      <dgm:t>
        <a:bodyPr/>
        <a:lstStyle/>
        <a:p>
          <a:endParaRPr lang="ru-RU"/>
        </a:p>
      </dgm:t>
    </dgm:pt>
    <dgm:pt modelId="{C657AB57-B640-4F7B-A24B-CC185CEBD8AA}" type="sibTrans" cxnId="{811AF8F6-72FF-4651-8AD8-14B8B4E33E3C}">
      <dgm:prSet/>
      <dgm:spPr/>
      <dgm:t>
        <a:bodyPr/>
        <a:lstStyle/>
        <a:p>
          <a:endParaRPr lang="ru-RU"/>
        </a:p>
      </dgm:t>
    </dgm:pt>
    <dgm:pt modelId="{26D24607-8CF8-488C-92B6-D5BA352BB843}">
      <dgm:prSet phldrT="[Текст]" custT="1"/>
      <dgm:spPr/>
      <dgm:t>
        <a:bodyPr/>
        <a:lstStyle/>
        <a:p>
          <a:r>
            <a:rPr lang="ru-RU" sz="1800">
              <a:latin typeface="Calibri" panose="020F0502020204030204" pitchFamily="34" charset="0"/>
              <a:cs typeface="Calibri" panose="020F0502020204030204" pitchFamily="34" charset="0"/>
            </a:rPr>
            <a:t>Технологические машины и оборудование</a:t>
          </a:r>
          <a:endParaRPr lang="ru-RU" sz="1800" dirty="0"/>
        </a:p>
      </dgm:t>
    </dgm:pt>
    <dgm:pt modelId="{21DE2A97-5B61-4A5B-8E88-D529D8C9A074}" type="parTrans" cxnId="{D90B1939-0B95-4B3E-BE85-8C88384E9E12}">
      <dgm:prSet/>
      <dgm:spPr/>
      <dgm:t>
        <a:bodyPr/>
        <a:lstStyle/>
        <a:p>
          <a:endParaRPr lang="ru-RU"/>
        </a:p>
      </dgm:t>
    </dgm:pt>
    <dgm:pt modelId="{A7CFA3DB-90E8-42F2-AD41-63EC4B73C476}" type="sibTrans" cxnId="{D90B1939-0B95-4B3E-BE85-8C88384E9E12}">
      <dgm:prSet/>
      <dgm:spPr/>
      <dgm:t>
        <a:bodyPr/>
        <a:lstStyle/>
        <a:p>
          <a:endParaRPr lang="ru-RU"/>
        </a:p>
      </dgm:t>
    </dgm:pt>
    <dgm:pt modelId="{4937C2EE-B599-4417-8212-161A4BC2E901}">
      <dgm:prSet phldrT="[Текст]" custT="1"/>
      <dgm:spPr/>
      <dgm:t>
        <a:bodyPr/>
        <a:lstStyle/>
        <a:p>
          <a:r>
            <a:rPr lang="ru-RU" sz="1800">
              <a:latin typeface="Calibri" panose="020F0502020204030204" pitchFamily="34" charset="0"/>
              <a:cs typeface="Calibri" panose="020F0502020204030204" pitchFamily="34" charset="0"/>
            </a:rPr>
            <a:t>Механика и металлообработка</a:t>
          </a:r>
          <a:endParaRPr lang="ru-RU" sz="1800" dirty="0"/>
        </a:p>
      </dgm:t>
    </dgm:pt>
    <dgm:pt modelId="{8D0F756E-E854-45BE-BBD1-E1DDF45470B5}" type="parTrans" cxnId="{79E5BF62-A7F0-40B4-98F4-C0978852AD2B}">
      <dgm:prSet/>
      <dgm:spPr/>
      <dgm:t>
        <a:bodyPr/>
        <a:lstStyle/>
        <a:p>
          <a:endParaRPr lang="ru-RU"/>
        </a:p>
      </dgm:t>
    </dgm:pt>
    <dgm:pt modelId="{80771A01-3493-4776-94FA-552559AED160}" type="sibTrans" cxnId="{79E5BF62-A7F0-40B4-98F4-C0978852AD2B}">
      <dgm:prSet/>
      <dgm:spPr/>
      <dgm:t>
        <a:bodyPr/>
        <a:lstStyle/>
        <a:p>
          <a:endParaRPr lang="ru-RU"/>
        </a:p>
      </dgm:t>
    </dgm:pt>
    <dgm:pt modelId="{AB00219C-5244-4DCD-9FD3-1AAFFA5111B7}">
      <dgm:prSet phldrT="[Текст]" custT="1"/>
      <dgm:spPr/>
      <dgm:t>
        <a:bodyPr/>
        <a:lstStyle/>
        <a:p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Металлургия</a:t>
          </a:r>
          <a:endParaRPr lang="ru-RU" sz="1800" dirty="0"/>
        </a:p>
      </dgm:t>
    </dgm:pt>
    <dgm:pt modelId="{32BB735F-8B94-4B7B-9F95-1D8907BB805E}" type="parTrans" cxnId="{15ACD43F-5ACA-45F2-9027-81FD46019EA7}">
      <dgm:prSet/>
      <dgm:spPr/>
      <dgm:t>
        <a:bodyPr/>
        <a:lstStyle/>
        <a:p>
          <a:endParaRPr lang="ru-RU"/>
        </a:p>
      </dgm:t>
    </dgm:pt>
    <dgm:pt modelId="{33B7A533-B580-476D-9A19-65F75A2E8AB4}" type="sibTrans" cxnId="{15ACD43F-5ACA-45F2-9027-81FD46019EA7}">
      <dgm:prSet/>
      <dgm:spPr/>
      <dgm:t>
        <a:bodyPr/>
        <a:lstStyle/>
        <a:p>
          <a:endParaRPr lang="ru-RU"/>
        </a:p>
      </dgm:t>
    </dgm:pt>
    <dgm:pt modelId="{3B777756-45AF-424F-8EA9-53F41DFDB102}">
      <dgm:prSet phldrT="[Текст]" custT="1"/>
      <dgm:spPr/>
      <dgm:t>
        <a:bodyPr/>
        <a:lstStyle/>
        <a:p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Подземная разработка МПИ</a:t>
          </a:r>
          <a:endParaRPr lang="ru-RU" sz="1800" dirty="0"/>
        </a:p>
      </dgm:t>
    </dgm:pt>
    <dgm:pt modelId="{9E04D4D6-4EE4-4606-9720-006270AD434E}" type="parTrans" cxnId="{2CBE0FF6-0B30-42CC-B86A-E24D8C7F18CD}">
      <dgm:prSet/>
      <dgm:spPr/>
      <dgm:t>
        <a:bodyPr/>
        <a:lstStyle/>
        <a:p>
          <a:endParaRPr lang="ru-RU"/>
        </a:p>
      </dgm:t>
    </dgm:pt>
    <dgm:pt modelId="{961B43BC-81FF-4B2A-95A2-8516DCEDB813}" type="sibTrans" cxnId="{2CBE0FF6-0B30-42CC-B86A-E24D8C7F18CD}">
      <dgm:prSet/>
      <dgm:spPr/>
      <dgm:t>
        <a:bodyPr/>
        <a:lstStyle/>
        <a:p>
          <a:endParaRPr lang="ru-RU"/>
        </a:p>
      </dgm:t>
    </dgm:pt>
    <dgm:pt modelId="{E71793FF-D699-410B-B3CD-9A620BA956DB}">
      <dgm:prSet phldrT="[Текст]" custT="1"/>
      <dgm:spPr/>
      <dgm:t>
        <a:bodyPr/>
        <a:lstStyle/>
        <a:p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Обогащение полезных ископаемых</a:t>
          </a:r>
          <a:endParaRPr lang="ru-RU" sz="1800" dirty="0"/>
        </a:p>
      </dgm:t>
    </dgm:pt>
    <dgm:pt modelId="{DD054025-DD1A-4F23-8842-450E051D3C6E}" type="parTrans" cxnId="{1211A9B9-7F39-4554-A206-787140DAB4DE}">
      <dgm:prSet/>
      <dgm:spPr/>
      <dgm:t>
        <a:bodyPr/>
        <a:lstStyle/>
        <a:p>
          <a:endParaRPr lang="ru-RU"/>
        </a:p>
      </dgm:t>
    </dgm:pt>
    <dgm:pt modelId="{E0D5A63B-FE15-40F2-AB17-808C093796B5}" type="sibTrans" cxnId="{1211A9B9-7F39-4554-A206-787140DAB4DE}">
      <dgm:prSet/>
      <dgm:spPr/>
      <dgm:t>
        <a:bodyPr/>
        <a:lstStyle/>
        <a:p>
          <a:endParaRPr lang="ru-RU"/>
        </a:p>
      </dgm:t>
    </dgm:pt>
    <dgm:pt modelId="{A46F215B-106D-48E9-9062-A7E9DEEAB37C}" type="pres">
      <dgm:prSet presAssocID="{7BC1F628-4A71-4E9A-AE46-0093B354DB0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46BC000-290D-4615-81FC-867096F81147}" type="pres">
      <dgm:prSet presAssocID="{A2EB7FBC-C3C9-4961-BC07-06CD05EA7640}" presName="singleCycle" presStyleCnt="0"/>
      <dgm:spPr/>
    </dgm:pt>
    <dgm:pt modelId="{1B76776E-FA0E-4874-A0C6-0EA2CB498128}" type="pres">
      <dgm:prSet presAssocID="{A2EB7FBC-C3C9-4961-BC07-06CD05EA7640}" presName="singleCenter" presStyleLbl="node1" presStyleIdx="0" presStyleCnt="7" custScaleX="124476">
        <dgm:presLayoutVars>
          <dgm:chMax val="7"/>
          <dgm:chPref val="7"/>
        </dgm:presLayoutVars>
      </dgm:prSet>
      <dgm:spPr/>
    </dgm:pt>
    <dgm:pt modelId="{1833C00B-BD7D-4763-BE7D-8E846202B08F}" type="pres">
      <dgm:prSet presAssocID="{8D0F756E-E854-45BE-BBD1-E1DDF45470B5}" presName="Name56" presStyleLbl="parChTrans1D2" presStyleIdx="0" presStyleCnt="6"/>
      <dgm:spPr/>
    </dgm:pt>
    <dgm:pt modelId="{6C8D2A93-1903-4079-8F87-0B6C90EE6832}" type="pres">
      <dgm:prSet presAssocID="{4937C2EE-B599-4417-8212-161A4BC2E901}" presName="text0" presStyleLbl="node1" presStyleIdx="1" presStyleCnt="7" custScaleX="229274" custRadScaleRad="124369" custRadScaleInc="99824">
        <dgm:presLayoutVars>
          <dgm:bulletEnabled val="1"/>
        </dgm:presLayoutVars>
      </dgm:prSet>
      <dgm:spPr/>
    </dgm:pt>
    <dgm:pt modelId="{0DA011F5-0F4D-456A-B2D9-F7FEF96DDFB0}" type="pres">
      <dgm:prSet presAssocID="{5A3FE6EF-C49F-4EBC-8ACB-862CB642193F}" presName="Name56" presStyleLbl="parChTrans1D2" presStyleIdx="1" presStyleCnt="6"/>
      <dgm:spPr/>
    </dgm:pt>
    <dgm:pt modelId="{628C55DD-C338-4C24-B63B-F3BC38044F17}" type="pres">
      <dgm:prSet presAssocID="{B53488D8-7F6B-4CE3-ADBE-723063E4C3C8}" presName="text0" presStyleLbl="node1" presStyleIdx="2" presStyleCnt="7" custScaleX="229274" custRadScaleRad="124369" custRadScaleInc="99824">
        <dgm:presLayoutVars>
          <dgm:bulletEnabled val="1"/>
        </dgm:presLayoutVars>
      </dgm:prSet>
      <dgm:spPr/>
    </dgm:pt>
    <dgm:pt modelId="{9066A8C0-00A0-4700-BE16-682B48FBBF1E}" type="pres">
      <dgm:prSet presAssocID="{21DE2A97-5B61-4A5B-8E88-D529D8C9A074}" presName="Name56" presStyleLbl="parChTrans1D2" presStyleIdx="2" presStyleCnt="6"/>
      <dgm:spPr/>
    </dgm:pt>
    <dgm:pt modelId="{91B53DDD-9EF1-4CB6-B911-E61BC0F8819B}" type="pres">
      <dgm:prSet presAssocID="{26D24607-8CF8-488C-92B6-D5BA352BB843}" presName="text0" presStyleLbl="node1" presStyleIdx="3" presStyleCnt="7" custScaleX="229274" custRadScaleRad="122106" custRadScaleInc="99821">
        <dgm:presLayoutVars>
          <dgm:bulletEnabled val="1"/>
        </dgm:presLayoutVars>
      </dgm:prSet>
      <dgm:spPr/>
    </dgm:pt>
    <dgm:pt modelId="{501BE950-90A6-4C44-9E62-9C7512B03E77}" type="pres">
      <dgm:prSet presAssocID="{DD054025-DD1A-4F23-8842-450E051D3C6E}" presName="Name56" presStyleLbl="parChTrans1D2" presStyleIdx="3" presStyleCnt="6"/>
      <dgm:spPr/>
    </dgm:pt>
    <dgm:pt modelId="{64416401-C8B3-4021-A341-816E31AFD77E}" type="pres">
      <dgm:prSet presAssocID="{E71793FF-D699-410B-B3CD-9A620BA956DB}" presName="text0" presStyleLbl="node1" presStyleIdx="4" presStyleCnt="7" custScaleX="229274" custRadScaleRad="124369" custRadScaleInc="99824">
        <dgm:presLayoutVars>
          <dgm:bulletEnabled val="1"/>
        </dgm:presLayoutVars>
      </dgm:prSet>
      <dgm:spPr/>
    </dgm:pt>
    <dgm:pt modelId="{05E3B851-6386-40A6-AF48-7E06B2E08A29}" type="pres">
      <dgm:prSet presAssocID="{9E04D4D6-4EE4-4606-9720-006270AD434E}" presName="Name56" presStyleLbl="parChTrans1D2" presStyleIdx="4" presStyleCnt="6"/>
      <dgm:spPr/>
    </dgm:pt>
    <dgm:pt modelId="{4DB73189-FC62-4768-A07B-7E9BBD4060A3}" type="pres">
      <dgm:prSet presAssocID="{3B777756-45AF-424F-8EA9-53F41DFDB102}" presName="text0" presStyleLbl="node1" presStyleIdx="5" presStyleCnt="7" custScaleX="229274" custRadScaleRad="124369" custRadScaleInc="99824">
        <dgm:presLayoutVars>
          <dgm:bulletEnabled val="1"/>
        </dgm:presLayoutVars>
      </dgm:prSet>
      <dgm:spPr/>
    </dgm:pt>
    <dgm:pt modelId="{4427AED5-6297-403D-8F44-280FE60204D4}" type="pres">
      <dgm:prSet presAssocID="{32BB735F-8B94-4B7B-9F95-1D8907BB805E}" presName="Name56" presStyleLbl="parChTrans1D2" presStyleIdx="5" presStyleCnt="6"/>
      <dgm:spPr/>
    </dgm:pt>
    <dgm:pt modelId="{E627103B-8B3A-4A41-86C0-71442E44E909}" type="pres">
      <dgm:prSet presAssocID="{AB00219C-5244-4DCD-9FD3-1AAFFA5111B7}" presName="text0" presStyleLbl="node1" presStyleIdx="6" presStyleCnt="7" custScaleX="229274" custRadScaleRad="124369" custRadScaleInc="99824">
        <dgm:presLayoutVars>
          <dgm:bulletEnabled val="1"/>
        </dgm:presLayoutVars>
      </dgm:prSet>
      <dgm:spPr/>
    </dgm:pt>
  </dgm:ptLst>
  <dgm:cxnLst>
    <dgm:cxn modelId="{FADCE102-2791-4660-9562-813348863BBE}" type="presOf" srcId="{3B777756-45AF-424F-8EA9-53F41DFDB102}" destId="{4DB73189-FC62-4768-A07B-7E9BBD4060A3}" srcOrd="0" destOrd="0" presId="urn:microsoft.com/office/officeart/2008/layout/RadialCluster"/>
    <dgm:cxn modelId="{C6D44F15-FBBF-4384-8708-D38671B30916}" type="presOf" srcId="{A2EB7FBC-C3C9-4961-BC07-06CD05EA7640}" destId="{1B76776E-FA0E-4874-A0C6-0EA2CB498128}" srcOrd="0" destOrd="0" presId="urn:microsoft.com/office/officeart/2008/layout/RadialCluster"/>
    <dgm:cxn modelId="{F7DBD225-24DE-479D-998D-295136C1B6D0}" srcId="{7BC1F628-4A71-4E9A-AE46-0093B354DB05}" destId="{A2EB7FBC-C3C9-4961-BC07-06CD05EA7640}" srcOrd="0" destOrd="0" parTransId="{D3B8E39B-B0EB-4A6F-9DDA-B537FEFBE2AE}" sibTransId="{5DEEF3FE-B502-43D5-8E94-075A48327EFB}"/>
    <dgm:cxn modelId="{1420842E-7CD3-4E5D-9D04-0B3270B6C3F5}" srcId="{7BC1F628-4A71-4E9A-AE46-0093B354DB05}" destId="{AA61F572-E6D2-49A2-B824-08F054E8F989}" srcOrd="1" destOrd="0" parTransId="{3D86443D-C00C-4965-A6BE-1B3F95891632}" sibTransId="{2B6AD41D-3F1A-4AF1-9116-FBB73AE685BA}"/>
    <dgm:cxn modelId="{D3448F31-92B5-4D97-ACA6-F196ED24BB17}" type="presOf" srcId="{DD054025-DD1A-4F23-8842-450E051D3C6E}" destId="{501BE950-90A6-4C44-9E62-9C7512B03E77}" srcOrd="0" destOrd="0" presId="urn:microsoft.com/office/officeart/2008/layout/RadialCluster"/>
    <dgm:cxn modelId="{D2F7B035-F628-4614-9A96-D32ECC5FC18A}" srcId="{A86BD792-FFA6-4B87-9846-E0F7A7D174C8}" destId="{5AF79147-C194-4D0D-9B09-03810BA83DF3}" srcOrd="0" destOrd="0" parTransId="{2D5A6BCE-2D94-42F6-B2FE-DD8BCEAEF33B}" sibTransId="{2FED1BDC-EDA6-4823-92AA-6A368606DE1F}"/>
    <dgm:cxn modelId="{D90B1939-0B95-4B3E-BE85-8C88384E9E12}" srcId="{A2EB7FBC-C3C9-4961-BC07-06CD05EA7640}" destId="{26D24607-8CF8-488C-92B6-D5BA352BB843}" srcOrd="2" destOrd="0" parTransId="{21DE2A97-5B61-4A5B-8E88-D529D8C9A074}" sibTransId="{A7CFA3DB-90E8-42F2-AD41-63EC4B73C476}"/>
    <dgm:cxn modelId="{15ACD43F-5ACA-45F2-9027-81FD46019EA7}" srcId="{A2EB7FBC-C3C9-4961-BC07-06CD05EA7640}" destId="{AB00219C-5244-4DCD-9FD3-1AAFFA5111B7}" srcOrd="5" destOrd="0" parTransId="{32BB735F-8B94-4B7B-9F95-1D8907BB805E}" sibTransId="{33B7A533-B580-476D-9A19-65F75A2E8AB4}"/>
    <dgm:cxn modelId="{79E5BF62-A7F0-40B4-98F4-C0978852AD2B}" srcId="{A2EB7FBC-C3C9-4961-BC07-06CD05EA7640}" destId="{4937C2EE-B599-4417-8212-161A4BC2E901}" srcOrd="0" destOrd="0" parTransId="{8D0F756E-E854-45BE-BBD1-E1DDF45470B5}" sibTransId="{80771A01-3493-4776-94FA-552559AED160}"/>
    <dgm:cxn modelId="{63B6B251-75E1-4BC5-9C8B-7A4173625F38}" srcId="{7BC1F628-4A71-4E9A-AE46-0093B354DB05}" destId="{A86BD792-FFA6-4B87-9846-E0F7A7D174C8}" srcOrd="3" destOrd="0" parTransId="{27A8191E-B361-4EEB-9A67-EC6A39A63DC2}" sibTransId="{71EBFBA5-2DFB-44BE-BF22-D49322362C30}"/>
    <dgm:cxn modelId="{29C17354-758B-4539-BBAD-449BAB26C9DD}" type="presOf" srcId="{B53488D8-7F6B-4CE3-ADBE-723063E4C3C8}" destId="{628C55DD-C338-4C24-B63B-F3BC38044F17}" srcOrd="0" destOrd="0" presId="urn:microsoft.com/office/officeart/2008/layout/RadialCluster"/>
    <dgm:cxn modelId="{0E9F928E-5399-42B1-89AB-65CC5204A0DC}" type="presOf" srcId="{7BC1F628-4A71-4E9A-AE46-0093B354DB05}" destId="{A46F215B-106D-48E9-9062-A7E9DEEAB37C}" srcOrd="0" destOrd="0" presId="urn:microsoft.com/office/officeart/2008/layout/RadialCluster"/>
    <dgm:cxn modelId="{99FEC793-54FD-4CFA-A7AB-78C9D6AA51DA}" type="presOf" srcId="{5A3FE6EF-C49F-4EBC-8ACB-862CB642193F}" destId="{0DA011F5-0F4D-456A-B2D9-F7FEF96DDFB0}" srcOrd="0" destOrd="0" presId="urn:microsoft.com/office/officeart/2008/layout/RadialCluster"/>
    <dgm:cxn modelId="{033F86A1-ABE0-47A5-AC23-1AE2656CC2C1}" type="presOf" srcId="{AB00219C-5244-4DCD-9FD3-1AAFFA5111B7}" destId="{E627103B-8B3A-4A41-86C0-71442E44E909}" srcOrd="0" destOrd="0" presId="urn:microsoft.com/office/officeart/2008/layout/RadialCluster"/>
    <dgm:cxn modelId="{CA10F9A6-EEEC-4A12-AD60-C698677076F5}" type="presOf" srcId="{E71793FF-D699-410B-B3CD-9A620BA956DB}" destId="{64416401-C8B3-4021-A341-816E31AFD77E}" srcOrd="0" destOrd="0" presId="urn:microsoft.com/office/officeart/2008/layout/RadialCluster"/>
    <dgm:cxn modelId="{C9E1F0A7-4B6A-4205-A806-7A620ED6C046}" type="presOf" srcId="{32BB735F-8B94-4B7B-9F95-1D8907BB805E}" destId="{4427AED5-6297-403D-8F44-280FE60204D4}" srcOrd="0" destOrd="0" presId="urn:microsoft.com/office/officeart/2008/layout/RadialCluster"/>
    <dgm:cxn modelId="{727C15A8-5F27-478D-9B3F-1733A198B8A7}" type="presOf" srcId="{8D0F756E-E854-45BE-BBD1-E1DDF45470B5}" destId="{1833C00B-BD7D-4763-BE7D-8E846202B08F}" srcOrd="0" destOrd="0" presId="urn:microsoft.com/office/officeart/2008/layout/RadialCluster"/>
    <dgm:cxn modelId="{1211A9B9-7F39-4554-A206-787140DAB4DE}" srcId="{A2EB7FBC-C3C9-4961-BC07-06CD05EA7640}" destId="{E71793FF-D699-410B-B3CD-9A620BA956DB}" srcOrd="3" destOrd="0" parTransId="{DD054025-DD1A-4F23-8842-450E051D3C6E}" sibTransId="{E0D5A63B-FE15-40F2-AB17-808C093796B5}"/>
    <dgm:cxn modelId="{62796BC8-2D2A-46EA-9BAC-0BDC0D1F94C8}" srcId="{7BC1F628-4A71-4E9A-AE46-0093B354DB05}" destId="{A10E8237-232F-4963-A3F7-9557D1A12862}" srcOrd="2" destOrd="0" parTransId="{971857D8-CE4F-40E6-BA9D-6CEA9E6A0185}" sibTransId="{2C72DCF3-141D-4DA5-80E7-72BBA4F70A04}"/>
    <dgm:cxn modelId="{E30C36D3-F532-403A-BDC4-9F59FF53B933}" type="presOf" srcId="{21DE2A97-5B61-4A5B-8E88-D529D8C9A074}" destId="{9066A8C0-00A0-4700-BE16-682B48FBBF1E}" srcOrd="0" destOrd="0" presId="urn:microsoft.com/office/officeart/2008/layout/RadialCluster"/>
    <dgm:cxn modelId="{811F09D4-7995-464B-BE52-CFB54F69F9C8}" type="presOf" srcId="{4937C2EE-B599-4417-8212-161A4BC2E901}" destId="{6C8D2A93-1903-4079-8F87-0B6C90EE6832}" srcOrd="0" destOrd="0" presId="urn:microsoft.com/office/officeart/2008/layout/RadialCluster"/>
    <dgm:cxn modelId="{0BA232DA-908F-4696-BBA9-082173662C17}" type="presOf" srcId="{9E04D4D6-4EE4-4606-9720-006270AD434E}" destId="{05E3B851-6386-40A6-AF48-7E06B2E08A29}" srcOrd="0" destOrd="0" presId="urn:microsoft.com/office/officeart/2008/layout/RadialCluster"/>
    <dgm:cxn modelId="{F70D09E6-8296-4564-B9A4-5C9B681B9867}" type="presOf" srcId="{26D24607-8CF8-488C-92B6-D5BA352BB843}" destId="{91B53DDD-9EF1-4CB6-B911-E61BC0F8819B}" srcOrd="0" destOrd="0" presId="urn:microsoft.com/office/officeart/2008/layout/RadialCluster"/>
    <dgm:cxn modelId="{2CBE0FF6-0B30-42CC-B86A-E24D8C7F18CD}" srcId="{A2EB7FBC-C3C9-4961-BC07-06CD05EA7640}" destId="{3B777756-45AF-424F-8EA9-53F41DFDB102}" srcOrd="4" destOrd="0" parTransId="{9E04D4D6-4EE4-4606-9720-006270AD434E}" sibTransId="{961B43BC-81FF-4B2A-95A2-8516DCEDB813}"/>
    <dgm:cxn modelId="{811AF8F6-72FF-4651-8AD8-14B8B4E33E3C}" srcId="{A2EB7FBC-C3C9-4961-BC07-06CD05EA7640}" destId="{B53488D8-7F6B-4CE3-ADBE-723063E4C3C8}" srcOrd="1" destOrd="0" parTransId="{5A3FE6EF-C49F-4EBC-8ACB-862CB642193F}" sibTransId="{C657AB57-B640-4F7B-A24B-CC185CEBD8AA}"/>
    <dgm:cxn modelId="{70E1BC9B-0429-44CB-ABCB-E50D9BAA6C8F}" type="presParOf" srcId="{A46F215B-106D-48E9-9062-A7E9DEEAB37C}" destId="{C46BC000-290D-4615-81FC-867096F81147}" srcOrd="0" destOrd="0" presId="urn:microsoft.com/office/officeart/2008/layout/RadialCluster"/>
    <dgm:cxn modelId="{5F9949FB-B1F3-47C3-8651-8CC53762A223}" type="presParOf" srcId="{C46BC000-290D-4615-81FC-867096F81147}" destId="{1B76776E-FA0E-4874-A0C6-0EA2CB498128}" srcOrd="0" destOrd="0" presId="urn:microsoft.com/office/officeart/2008/layout/RadialCluster"/>
    <dgm:cxn modelId="{6E068063-2264-4058-BA9B-392D0968FCFA}" type="presParOf" srcId="{C46BC000-290D-4615-81FC-867096F81147}" destId="{1833C00B-BD7D-4763-BE7D-8E846202B08F}" srcOrd="1" destOrd="0" presId="urn:microsoft.com/office/officeart/2008/layout/RadialCluster"/>
    <dgm:cxn modelId="{285D3C73-A1C8-4E11-978E-957F416A0D05}" type="presParOf" srcId="{C46BC000-290D-4615-81FC-867096F81147}" destId="{6C8D2A93-1903-4079-8F87-0B6C90EE6832}" srcOrd="2" destOrd="0" presId="urn:microsoft.com/office/officeart/2008/layout/RadialCluster"/>
    <dgm:cxn modelId="{D41CA329-15A3-4A2A-9F2C-C60E556F7D50}" type="presParOf" srcId="{C46BC000-290D-4615-81FC-867096F81147}" destId="{0DA011F5-0F4D-456A-B2D9-F7FEF96DDFB0}" srcOrd="3" destOrd="0" presId="urn:microsoft.com/office/officeart/2008/layout/RadialCluster"/>
    <dgm:cxn modelId="{DF381A72-F8C1-45E2-A1D9-F0601A8101E6}" type="presParOf" srcId="{C46BC000-290D-4615-81FC-867096F81147}" destId="{628C55DD-C338-4C24-B63B-F3BC38044F17}" srcOrd="4" destOrd="0" presId="urn:microsoft.com/office/officeart/2008/layout/RadialCluster"/>
    <dgm:cxn modelId="{2F671082-F99A-4B40-BD75-53385990C479}" type="presParOf" srcId="{C46BC000-290D-4615-81FC-867096F81147}" destId="{9066A8C0-00A0-4700-BE16-682B48FBBF1E}" srcOrd="5" destOrd="0" presId="urn:microsoft.com/office/officeart/2008/layout/RadialCluster"/>
    <dgm:cxn modelId="{D378D9C9-D5D6-47FB-BAE9-BBA96688783C}" type="presParOf" srcId="{C46BC000-290D-4615-81FC-867096F81147}" destId="{91B53DDD-9EF1-4CB6-B911-E61BC0F8819B}" srcOrd="6" destOrd="0" presId="urn:microsoft.com/office/officeart/2008/layout/RadialCluster"/>
    <dgm:cxn modelId="{C5017F42-C8BA-467A-91B2-209851EB4A7F}" type="presParOf" srcId="{C46BC000-290D-4615-81FC-867096F81147}" destId="{501BE950-90A6-4C44-9E62-9C7512B03E77}" srcOrd="7" destOrd="0" presId="urn:microsoft.com/office/officeart/2008/layout/RadialCluster"/>
    <dgm:cxn modelId="{B6DB4F44-02E0-4905-8CBB-17F7E1498FE4}" type="presParOf" srcId="{C46BC000-290D-4615-81FC-867096F81147}" destId="{64416401-C8B3-4021-A341-816E31AFD77E}" srcOrd="8" destOrd="0" presId="urn:microsoft.com/office/officeart/2008/layout/RadialCluster"/>
    <dgm:cxn modelId="{D735F256-7174-47B7-9FB7-EB859FE4A553}" type="presParOf" srcId="{C46BC000-290D-4615-81FC-867096F81147}" destId="{05E3B851-6386-40A6-AF48-7E06B2E08A29}" srcOrd="9" destOrd="0" presId="urn:microsoft.com/office/officeart/2008/layout/RadialCluster"/>
    <dgm:cxn modelId="{E5081AB9-814C-451F-9E1C-67D5CF912494}" type="presParOf" srcId="{C46BC000-290D-4615-81FC-867096F81147}" destId="{4DB73189-FC62-4768-A07B-7E9BBD4060A3}" srcOrd="10" destOrd="0" presId="urn:microsoft.com/office/officeart/2008/layout/RadialCluster"/>
    <dgm:cxn modelId="{C6110BD7-DE13-4835-B531-560C2156A809}" type="presParOf" srcId="{C46BC000-290D-4615-81FC-867096F81147}" destId="{4427AED5-6297-403D-8F44-280FE60204D4}" srcOrd="11" destOrd="0" presId="urn:microsoft.com/office/officeart/2008/layout/RadialCluster"/>
    <dgm:cxn modelId="{DD1BA5BB-31BC-4079-B7BE-57D584AC0C59}" type="presParOf" srcId="{C46BC000-290D-4615-81FC-867096F81147}" destId="{E627103B-8B3A-4A41-86C0-71442E44E909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1EBD9C-6A03-4612-8347-714D62F0DBF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2870E1-04F3-4B1C-A0CA-DB51C948E41D}">
      <dgm:prSet phldrT="[Текст]" phldr="1"/>
      <dgm:spPr/>
      <dgm:t>
        <a:bodyPr/>
        <a:lstStyle/>
        <a:p>
          <a:endParaRPr lang="ru-RU" dirty="0"/>
        </a:p>
      </dgm:t>
    </dgm:pt>
    <dgm:pt modelId="{E452A93F-C020-46AD-9DE1-F135A330C4C2}" type="parTrans" cxnId="{E5045F88-6457-4A62-8673-2CD1E4002F28}">
      <dgm:prSet/>
      <dgm:spPr/>
      <dgm:t>
        <a:bodyPr/>
        <a:lstStyle/>
        <a:p>
          <a:endParaRPr lang="ru-RU"/>
        </a:p>
      </dgm:t>
    </dgm:pt>
    <dgm:pt modelId="{F0C9D643-F531-4FBD-91BC-4C009106C64E}" type="sibTrans" cxnId="{E5045F88-6457-4A62-8673-2CD1E4002F28}">
      <dgm:prSet/>
      <dgm:spPr/>
      <dgm:t>
        <a:bodyPr/>
        <a:lstStyle/>
        <a:p>
          <a:endParaRPr lang="ru-RU"/>
        </a:p>
      </dgm:t>
    </dgm:pt>
    <dgm:pt modelId="{D87AF164-B153-4830-B10E-5DF85BC3437B}">
      <dgm:prSet phldrT="[Текст]" custT="1"/>
      <dgm:spPr/>
      <dgm:t>
        <a:bodyPr/>
        <a:lstStyle/>
        <a:p>
          <a:pPr>
            <a:buFontTx/>
            <a:buChar char="-"/>
          </a:pPr>
          <a:r>
            <a:rPr lang="ru-RU" sz="1200" dirty="0">
              <a:latin typeface="Calibri" panose="020F0502020204030204" pitchFamily="34" charset="0"/>
            </a:rPr>
            <a:t>- средний балл успеваемости – не менее 2,67 по системе </a:t>
          </a:r>
          <a:r>
            <a:rPr lang="en-US" sz="1200" dirty="0">
              <a:latin typeface="Calibri" panose="020F0502020204030204" pitchFamily="34" charset="0"/>
            </a:rPr>
            <a:t>GPA</a:t>
          </a:r>
          <a:r>
            <a:rPr lang="ru-RU" sz="1200" dirty="0">
              <a:latin typeface="Calibri" panose="020F0502020204030204" pitchFamily="34" charset="0"/>
            </a:rPr>
            <a:t>; </a:t>
          </a:r>
        </a:p>
        <a:p>
          <a:pPr>
            <a:buFontTx/>
            <a:buChar char="-"/>
          </a:pPr>
          <a:r>
            <a:rPr lang="ru-RU" sz="1200" dirty="0">
              <a:latin typeface="Calibri" panose="020F0502020204030204" pitchFamily="34" charset="0"/>
            </a:rPr>
            <a:t>- готовность к получению новых знаний, открытию новых возможностей, перспектив</a:t>
          </a:r>
          <a:r>
            <a:rPr lang="en-US" sz="1200" dirty="0">
              <a:latin typeface="Calibri" panose="020F0502020204030204" pitchFamily="34" charset="0"/>
            </a:rPr>
            <a:t>;</a:t>
          </a:r>
          <a:endParaRPr lang="ru-RU" sz="1200" dirty="0"/>
        </a:p>
      </dgm:t>
    </dgm:pt>
    <dgm:pt modelId="{FC9FB702-6E09-4983-BAD1-56D61565E53F}" type="parTrans" cxnId="{0B2CCFB1-0AB7-4992-B561-E6C793F9D17A}">
      <dgm:prSet/>
      <dgm:spPr/>
      <dgm:t>
        <a:bodyPr/>
        <a:lstStyle/>
        <a:p>
          <a:endParaRPr lang="ru-RU"/>
        </a:p>
      </dgm:t>
    </dgm:pt>
    <dgm:pt modelId="{C645DFD3-5628-4132-99F2-3B0064417800}" type="sibTrans" cxnId="{0B2CCFB1-0AB7-4992-B561-E6C793F9D17A}">
      <dgm:prSet/>
      <dgm:spPr/>
      <dgm:t>
        <a:bodyPr/>
        <a:lstStyle/>
        <a:p>
          <a:endParaRPr lang="ru-RU"/>
        </a:p>
      </dgm:t>
    </dgm:pt>
    <dgm:pt modelId="{73FE220F-4B26-460F-99CF-2F872B8239C0}">
      <dgm:prSet phldrT="[Текст]" phldr="1"/>
      <dgm:spPr/>
      <dgm:t>
        <a:bodyPr/>
        <a:lstStyle/>
        <a:p>
          <a:endParaRPr lang="ru-RU" dirty="0"/>
        </a:p>
      </dgm:t>
    </dgm:pt>
    <dgm:pt modelId="{2336041E-A57C-476F-BF23-4CA9DC36511D}" type="parTrans" cxnId="{9BEE48D5-5FD0-4175-846D-BFC7C091A8DA}">
      <dgm:prSet/>
      <dgm:spPr/>
      <dgm:t>
        <a:bodyPr/>
        <a:lstStyle/>
        <a:p>
          <a:endParaRPr lang="ru-RU"/>
        </a:p>
      </dgm:t>
    </dgm:pt>
    <dgm:pt modelId="{4169F277-604A-4087-90E4-952C787A4386}" type="sibTrans" cxnId="{9BEE48D5-5FD0-4175-846D-BFC7C091A8DA}">
      <dgm:prSet/>
      <dgm:spPr/>
      <dgm:t>
        <a:bodyPr/>
        <a:lstStyle/>
        <a:p>
          <a:endParaRPr lang="ru-RU"/>
        </a:p>
      </dgm:t>
    </dgm:pt>
    <dgm:pt modelId="{3A145E37-6256-487D-9659-FAB448E176E8}">
      <dgm:prSet phldrT="[Текст]" custT="1"/>
      <dgm:spPr/>
      <dgm:t>
        <a:bodyPr/>
        <a:lstStyle/>
        <a:p>
          <a:r>
            <a:rPr lang="ru-RU" sz="1200" dirty="0">
              <a:latin typeface="Calibri" panose="020F0502020204030204" pitchFamily="34" charset="0"/>
              <a:cs typeface="Calibri" panose="020F0502020204030204" pitchFamily="34" charset="0"/>
            </a:rPr>
            <a:t>- теоретическая подготовка в ВКТУ;</a:t>
          </a:r>
          <a:endParaRPr lang="ru-RU" sz="1200" dirty="0"/>
        </a:p>
      </dgm:t>
    </dgm:pt>
    <dgm:pt modelId="{3A0681CB-7036-4266-A946-51488767902F}" type="parTrans" cxnId="{EB0A226E-C077-4FA2-BE76-5DFECB7385B6}">
      <dgm:prSet/>
      <dgm:spPr/>
      <dgm:t>
        <a:bodyPr/>
        <a:lstStyle/>
        <a:p>
          <a:endParaRPr lang="ru-RU"/>
        </a:p>
      </dgm:t>
    </dgm:pt>
    <dgm:pt modelId="{5C0703B8-8EB3-4D1E-AA88-47CFC8049D67}" type="sibTrans" cxnId="{EB0A226E-C077-4FA2-BE76-5DFECB7385B6}">
      <dgm:prSet/>
      <dgm:spPr/>
      <dgm:t>
        <a:bodyPr/>
        <a:lstStyle/>
        <a:p>
          <a:endParaRPr lang="ru-RU"/>
        </a:p>
      </dgm:t>
    </dgm:pt>
    <dgm:pt modelId="{4DADC482-851A-4DF9-B2F9-66941C7E1FC2}">
      <dgm:prSet phldrT="[Текст]" phldr="1"/>
      <dgm:spPr/>
      <dgm:t>
        <a:bodyPr/>
        <a:lstStyle/>
        <a:p>
          <a:endParaRPr lang="ru-RU"/>
        </a:p>
      </dgm:t>
    </dgm:pt>
    <dgm:pt modelId="{0EAE6183-23B2-4244-94D1-3F35A8C2BECF}" type="parTrans" cxnId="{6D4EA3AF-E9AC-4356-A7E8-C7A0A72773B0}">
      <dgm:prSet/>
      <dgm:spPr/>
      <dgm:t>
        <a:bodyPr/>
        <a:lstStyle/>
        <a:p>
          <a:endParaRPr lang="ru-RU"/>
        </a:p>
      </dgm:t>
    </dgm:pt>
    <dgm:pt modelId="{5D5B6111-5952-4FC2-A553-B59C74E1DE7B}" type="sibTrans" cxnId="{6D4EA3AF-E9AC-4356-A7E8-C7A0A72773B0}">
      <dgm:prSet/>
      <dgm:spPr/>
      <dgm:t>
        <a:bodyPr/>
        <a:lstStyle/>
        <a:p>
          <a:endParaRPr lang="ru-RU"/>
        </a:p>
      </dgm:t>
    </dgm:pt>
    <dgm:pt modelId="{A4CAB1F5-E273-406F-AFA5-12CE75E92B9F}">
      <dgm:prSet phldrT="[Текст]" custT="1"/>
      <dgm:spPr/>
      <dgm:t>
        <a:bodyPr/>
        <a:lstStyle/>
        <a:p>
          <a:r>
            <a:rPr lang="ru-RU" sz="1200" dirty="0">
              <a:latin typeface="Calibri" panose="020F0502020204030204" pitchFamily="34" charset="0"/>
              <a:cs typeface="Calibri" panose="020F0502020204030204" pitchFamily="34" charset="0"/>
            </a:rPr>
            <a:t>- выбор совместно с компанией инновационной темы для разработки дипломного проекта</a:t>
          </a:r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</a:p>
        <a:p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ru-RU" sz="1200" dirty="0">
              <a:latin typeface="Calibri" panose="020F0502020204030204" pitchFamily="34" charset="0"/>
              <a:cs typeface="Calibri" panose="020F0502020204030204" pitchFamily="34" charset="0"/>
            </a:rPr>
            <a:t>двойное сопровождение дипломного проекта: руководитель диплома со стороны ВКТУ, руководитель дипломного проекта со стороны Компании (опытный квалифицированный специалист)</a:t>
          </a:r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  <a:endParaRPr lang="ru-RU" sz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ru-RU" sz="1200" dirty="0">
              <a:latin typeface="Calibri" panose="020F0502020204030204" pitchFamily="34" charset="0"/>
              <a:cs typeface="Calibri" panose="020F0502020204030204" pitchFamily="34" charset="0"/>
            </a:rPr>
            <a:t>- консультации, помощь в разработке, проверка данных, предоставление материалов руководителем дипломного проекта от Компании</a:t>
          </a:r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  <a:endParaRPr lang="ru-RU" sz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ru-RU" sz="1200" dirty="0">
              <a:latin typeface="Calibri" panose="020F0502020204030204" pitchFamily="34" charset="0"/>
              <a:cs typeface="Calibri" panose="020F0502020204030204" pitchFamily="34" charset="0"/>
            </a:rPr>
            <a:t>- психологический тренинг перед защитой «Как вести себя уверенно на сцене. Как успешно защитить проект». Организация со стороны компании предзащит для студентов Филиала.</a:t>
          </a:r>
          <a:endParaRPr lang="ru-RU" sz="1200" dirty="0"/>
        </a:p>
      </dgm:t>
    </dgm:pt>
    <dgm:pt modelId="{C608844A-268A-421C-A92B-F9F818AEB36B}" type="parTrans" cxnId="{E76F7CE2-D98C-4B52-8B6A-3884AF4CA0C9}">
      <dgm:prSet/>
      <dgm:spPr/>
      <dgm:t>
        <a:bodyPr/>
        <a:lstStyle/>
        <a:p>
          <a:endParaRPr lang="ru-RU"/>
        </a:p>
      </dgm:t>
    </dgm:pt>
    <dgm:pt modelId="{29F09A15-6A96-496A-AF1F-081F3CB91E2E}" type="sibTrans" cxnId="{E76F7CE2-D98C-4B52-8B6A-3884AF4CA0C9}">
      <dgm:prSet/>
      <dgm:spPr/>
      <dgm:t>
        <a:bodyPr/>
        <a:lstStyle/>
        <a:p>
          <a:endParaRPr lang="ru-RU"/>
        </a:p>
      </dgm:t>
    </dgm:pt>
    <dgm:pt modelId="{E5FEAFE2-1A20-43E5-95A7-091CDA2BAE2B}">
      <dgm:prSet custT="1"/>
      <dgm:spPr/>
      <dgm:t>
        <a:bodyPr/>
        <a:lstStyle/>
        <a:p>
          <a:r>
            <a:rPr lang="ru-RU" sz="1200" dirty="0">
              <a:latin typeface="Calibri" panose="020F0502020204030204" pitchFamily="34" charset="0"/>
            </a:rPr>
            <a:t>- положительные рекомендации от учебного заведения</a:t>
          </a:r>
          <a:r>
            <a:rPr lang="en-US" sz="1200" dirty="0">
              <a:latin typeface="Calibri" panose="020F0502020204030204" pitchFamily="34" charset="0"/>
            </a:rPr>
            <a:t>;</a:t>
          </a:r>
          <a:endParaRPr lang="ru-RU" sz="1200" dirty="0">
            <a:latin typeface="Calibri" panose="020F0502020204030204" pitchFamily="34" charset="0"/>
          </a:endParaRPr>
        </a:p>
      </dgm:t>
    </dgm:pt>
    <dgm:pt modelId="{DFB3D0BC-F948-486B-8C67-27C453C4F035}" type="parTrans" cxnId="{F1440CB4-8C9D-42C6-ADB6-B34B410B983F}">
      <dgm:prSet/>
      <dgm:spPr/>
      <dgm:t>
        <a:bodyPr/>
        <a:lstStyle/>
        <a:p>
          <a:endParaRPr lang="ru-RU"/>
        </a:p>
      </dgm:t>
    </dgm:pt>
    <dgm:pt modelId="{032C8A99-29DB-4D1F-BAA5-26471C12C1FF}" type="sibTrans" cxnId="{F1440CB4-8C9D-42C6-ADB6-B34B410B983F}">
      <dgm:prSet/>
      <dgm:spPr/>
      <dgm:t>
        <a:bodyPr/>
        <a:lstStyle/>
        <a:p>
          <a:endParaRPr lang="ru-RU"/>
        </a:p>
      </dgm:t>
    </dgm:pt>
    <dgm:pt modelId="{006C914A-E62E-4DD1-9E2E-91B446CF9CA8}">
      <dgm:prSet custT="1"/>
      <dgm:spPr/>
      <dgm:t>
        <a:bodyPr/>
        <a:lstStyle/>
        <a:p>
          <a:r>
            <a:rPr lang="ru-RU" sz="1200" dirty="0">
              <a:latin typeface="Calibri" panose="020F0502020204030204" pitchFamily="34" charset="0"/>
            </a:rPr>
            <a:t>- успешное прохождение собеседования с руководителем подразделения</a:t>
          </a:r>
          <a:r>
            <a:rPr lang="en-US" sz="1200" dirty="0">
              <a:latin typeface="Calibri" panose="020F0502020204030204" pitchFamily="34" charset="0"/>
            </a:rPr>
            <a:t>;</a:t>
          </a:r>
          <a:endParaRPr lang="ru-RU" sz="1200" dirty="0">
            <a:latin typeface="Calibri" panose="020F0502020204030204" pitchFamily="34" charset="0"/>
          </a:endParaRPr>
        </a:p>
      </dgm:t>
    </dgm:pt>
    <dgm:pt modelId="{42816664-4BC7-4960-B8EF-131554B16AC8}" type="parTrans" cxnId="{9A5EB35B-B04A-45DB-91EB-1AEAAB5DE424}">
      <dgm:prSet/>
      <dgm:spPr/>
      <dgm:t>
        <a:bodyPr/>
        <a:lstStyle/>
        <a:p>
          <a:endParaRPr lang="ru-RU"/>
        </a:p>
      </dgm:t>
    </dgm:pt>
    <dgm:pt modelId="{DAA01E63-F19E-4F8D-AE9D-DA2F0F3EF6AA}" type="sibTrans" cxnId="{9A5EB35B-B04A-45DB-91EB-1AEAAB5DE424}">
      <dgm:prSet/>
      <dgm:spPr/>
      <dgm:t>
        <a:bodyPr/>
        <a:lstStyle/>
        <a:p>
          <a:endParaRPr lang="ru-RU"/>
        </a:p>
      </dgm:t>
    </dgm:pt>
    <dgm:pt modelId="{1D29989D-E453-49C3-92C5-AC81E19CAC42}">
      <dgm:prSet custT="1"/>
      <dgm:spPr/>
      <dgm:t>
        <a:bodyPr/>
        <a:lstStyle/>
        <a:p>
          <a:r>
            <a:rPr lang="ru-RU" sz="1200" dirty="0">
              <a:latin typeface="Calibri" panose="020F0502020204030204" pitchFamily="34" charset="0"/>
            </a:rPr>
            <a:t>- профпригодность к работе по медицинским показаниям</a:t>
          </a:r>
          <a:r>
            <a:rPr lang="en-US" sz="1200" dirty="0">
              <a:latin typeface="Calibri" panose="020F0502020204030204" pitchFamily="34" charset="0"/>
            </a:rPr>
            <a:t>;</a:t>
          </a:r>
          <a:endParaRPr lang="ru-RU" sz="1200" dirty="0">
            <a:latin typeface="Calibri" panose="020F0502020204030204" pitchFamily="34" charset="0"/>
          </a:endParaRPr>
        </a:p>
      </dgm:t>
    </dgm:pt>
    <dgm:pt modelId="{C6A10851-F1A8-4D9C-9FBC-A980B57178A0}" type="parTrans" cxnId="{23E1D700-DF8E-4226-9AF4-0E57D7593CF6}">
      <dgm:prSet/>
      <dgm:spPr/>
      <dgm:t>
        <a:bodyPr/>
        <a:lstStyle/>
        <a:p>
          <a:endParaRPr lang="ru-RU"/>
        </a:p>
      </dgm:t>
    </dgm:pt>
    <dgm:pt modelId="{E1B071B1-F15C-4000-A2F6-F2EF0C367BD9}" type="sibTrans" cxnId="{23E1D700-DF8E-4226-9AF4-0E57D7593CF6}">
      <dgm:prSet/>
      <dgm:spPr/>
      <dgm:t>
        <a:bodyPr/>
        <a:lstStyle/>
        <a:p>
          <a:endParaRPr lang="ru-RU"/>
        </a:p>
      </dgm:t>
    </dgm:pt>
    <dgm:pt modelId="{9897169E-E243-4064-9DB5-5A9DF0FD4786}">
      <dgm:prSet custT="1"/>
      <dgm:spPr/>
      <dgm:t>
        <a:bodyPr/>
        <a:lstStyle/>
        <a:p>
          <a:r>
            <a:rPr lang="ru-RU" sz="1200" dirty="0">
              <a:latin typeface="Calibri" panose="020F0502020204030204" pitchFamily="34" charset="0"/>
            </a:rPr>
            <a:t>- желание работать в компании</a:t>
          </a:r>
        </a:p>
      </dgm:t>
    </dgm:pt>
    <dgm:pt modelId="{655C8AB4-FAE4-428B-98E1-60C8B78351A1}" type="parTrans" cxnId="{39C16408-4392-43C9-85CF-839415DCB827}">
      <dgm:prSet/>
      <dgm:spPr/>
      <dgm:t>
        <a:bodyPr/>
        <a:lstStyle/>
        <a:p>
          <a:endParaRPr lang="ru-RU"/>
        </a:p>
      </dgm:t>
    </dgm:pt>
    <dgm:pt modelId="{4321F1A0-D066-42A3-B10A-BD2277DBCB75}" type="sibTrans" cxnId="{39C16408-4392-43C9-85CF-839415DCB827}">
      <dgm:prSet/>
      <dgm:spPr/>
      <dgm:t>
        <a:bodyPr/>
        <a:lstStyle/>
        <a:p>
          <a:endParaRPr lang="ru-RU"/>
        </a:p>
      </dgm:t>
    </dgm:pt>
    <dgm:pt modelId="{BD1E9FBE-43AA-4FC7-B26F-2331FE7872EA}">
      <dgm:prSet custT="1"/>
      <dgm:spPr/>
      <dgm:t>
        <a:bodyPr/>
        <a:lstStyle/>
        <a:p>
          <a:r>
            <a:rPr lang="ru-RU" sz="1200" dirty="0">
              <a:latin typeface="Calibri" panose="020F0502020204030204" pitchFamily="34" charset="0"/>
              <a:cs typeface="Calibri" panose="020F0502020204030204" pitchFamily="34" charset="0"/>
            </a:rPr>
            <a:t>- дополнительная теоретическая и практическая подготовка в компании по специально разработанной учебной программе; сдача экзаменов в Филиале устно по билетам</a:t>
          </a:r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</a:p>
      </dgm:t>
    </dgm:pt>
    <dgm:pt modelId="{899A0B11-265B-486B-BA72-BA6C3309F45B}" type="parTrans" cxnId="{66CC9DCE-13C7-442F-9E83-8E0FBBE4CEB6}">
      <dgm:prSet/>
      <dgm:spPr/>
      <dgm:t>
        <a:bodyPr/>
        <a:lstStyle/>
        <a:p>
          <a:endParaRPr lang="ru-RU"/>
        </a:p>
      </dgm:t>
    </dgm:pt>
    <dgm:pt modelId="{38ED5EC0-08A3-4E61-B2F9-F15E951253D7}" type="sibTrans" cxnId="{66CC9DCE-13C7-442F-9E83-8E0FBBE4CEB6}">
      <dgm:prSet/>
      <dgm:spPr/>
      <dgm:t>
        <a:bodyPr/>
        <a:lstStyle/>
        <a:p>
          <a:endParaRPr lang="ru-RU"/>
        </a:p>
      </dgm:t>
    </dgm:pt>
    <dgm:pt modelId="{55EF4113-1388-4028-8E8A-0BE8A2D963B7}">
      <dgm:prSet custT="1"/>
      <dgm:spPr/>
      <dgm:t>
        <a:bodyPr/>
        <a:lstStyle/>
        <a:p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ru-RU" sz="1200" dirty="0">
              <a:latin typeface="Calibri" panose="020F0502020204030204" pitchFamily="34" charset="0"/>
              <a:cs typeface="Calibri" panose="020F0502020204030204" pitchFamily="34" charset="0"/>
            </a:rPr>
            <a:t> дополнительное</a:t>
          </a:r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dirty="0">
              <a:latin typeface="Calibri" panose="020F0502020204030204" pitchFamily="34" charset="0"/>
              <a:cs typeface="Calibri" panose="020F0502020204030204" pitchFamily="34" charset="0"/>
            </a:rPr>
            <a:t>изучение технического английского языка</a:t>
          </a:r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dirty="0">
              <a:latin typeface="Calibri" panose="020F0502020204030204" pitchFamily="34" charset="0"/>
              <a:cs typeface="Calibri" panose="020F0502020204030204" pitchFamily="34" charset="0"/>
            </a:rPr>
            <a:t>в Филиале</a:t>
          </a:r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  <a:endParaRPr lang="ru-RU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63633D-B0E5-475F-BF4F-6D3B050E119C}" type="parTrans" cxnId="{D67B752E-8F02-489B-A7B8-BE546AC1997B}">
      <dgm:prSet/>
      <dgm:spPr/>
      <dgm:t>
        <a:bodyPr/>
        <a:lstStyle/>
        <a:p>
          <a:endParaRPr lang="ru-RU"/>
        </a:p>
      </dgm:t>
    </dgm:pt>
    <dgm:pt modelId="{BC1D9F5B-3E3C-4DC5-99E4-7F81D1349739}" type="sibTrans" cxnId="{D67B752E-8F02-489B-A7B8-BE546AC1997B}">
      <dgm:prSet/>
      <dgm:spPr/>
      <dgm:t>
        <a:bodyPr/>
        <a:lstStyle/>
        <a:p>
          <a:endParaRPr lang="ru-RU"/>
        </a:p>
      </dgm:t>
    </dgm:pt>
    <dgm:pt modelId="{4DE17E13-0E33-4034-929E-4634FD90489A}">
      <dgm:prSet custT="1"/>
      <dgm:spPr/>
      <dgm:t>
        <a:bodyPr/>
        <a:lstStyle/>
        <a:p>
          <a:r>
            <a:rPr lang="ru-RU" sz="1200" dirty="0">
              <a:latin typeface="Calibri" panose="020F0502020204030204" pitchFamily="34" charset="0"/>
              <a:cs typeface="Calibri" panose="020F0502020204030204" pitchFamily="34" charset="0"/>
            </a:rPr>
            <a:t>- практическая подготовка на рабочем месте во время производственной практики</a:t>
          </a:r>
          <a:r>
            <a:rPr lang="en-US" sz="1200" strike="noStrike" baseline="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</a:p>
        <a:p>
          <a:r>
            <a:rPr lang="en-US" sz="1200" strike="noStrike" baseline="0" dirty="0"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ru-RU" sz="1200" strike="noStrike" baseline="0" dirty="0">
              <a:latin typeface="Calibri" panose="020F0502020204030204" pitchFamily="34" charset="0"/>
              <a:cs typeface="Calibri" panose="020F0502020204030204" pitchFamily="34" charset="0"/>
            </a:rPr>
            <a:t>участие в мероприятиях Совета молодежи Компании</a:t>
          </a:r>
          <a:endParaRPr lang="ru-RU" sz="1200" strike="noStrike" baseline="0" dirty="0"/>
        </a:p>
      </dgm:t>
    </dgm:pt>
    <dgm:pt modelId="{663B04F7-8636-4FA6-B5D3-887D1EF4EBFE}" type="parTrans" cxnId="{2C72E3DD-8420-4F7D-8C71-C386EDA73707}">
      <dgm:prSet/>
      <dgm:spPr/>
      <dgm:t>
        <a:bodyPr/>
        <a:lstStyle/>
        <a:p>
          <a:endParaRPr lang="ru-RU"/>
        </a:p>
      </dgm:t>
    </dgm:pt>
    <dgm:pt modelId="{32AC24E6-A7C8-4FBA-8FCE-A332D7E39272}" type="sibTrans" cxnId="{2C72E3DD-8420-4F7D-8C71-C386EDA73707}">
      <dgm:prSet/>
      <dgm:spPr/>
      <dgm:t>
        <a:bodyPr/>
        <a:lstStyle/>
        <a:p>
          <a:endParaRPr lang="ru-RU"/>
        </a:p>
      </dgm:t>
    </dgm:pt>
    <dgm:pt modelId="{0870693D-5344-423D-B391-475C260186F8}">
      <dgm:prSet custT="1"/>
      <dgm:spPr/>
      <dgm:t>
        <a:bodyPr/>
        <a:lstStyle/>
        <a:p>
          <a:r>
            <a:rPr lang="ru-RU" sz="1200" dirty="0">
              <a:latin typeface="Calibri" panose="020F0502020204030204" pitchFamily="34" charset="0"/>
              <a:cs typeface="Calibri" panose="020F0502020204030204" pitchFamily="34" charset="0"/>
            </a:rPr>
            <a:t>- защита дипломного проекта, получение Сертификата о пройденной подготовке от Компании.</a:t>
          </a:r>
        </a:p>
      </dgm:t>
    </dgm:pt>
    <dgm:pt modelId="{13BB04F8-BD39-4E58-A28C-736D4E0305EE}" type="parTrans" cxnId="{987D254A-9378-4149-B26F-A47FFE212A51}">
      <dgm:prSet/>
      <dgm:spPr/>
      <dgm:t>
        <a:bodyPr/>
        <a:lstStyle/>
        <a:p>
          <a:endParaRPr lang="ru-RU"/>
        </a:p>
      </dgm:t>
    </dgm:pt>
    <dgm:pt modelId="{21F799B9-306A-442C-AD11-67E0A313E327}" type="sibTrans" cxnId="{987D254A-9378-4149-B26F-A47FFE212A51}">
      <dgm:prSet/>
      <dgm:spPr/>
      <dgm:t>
        <a:bodyPr/>
        <a:lstStyle/>
        <a:p>
          <a:endParaRPr lang="ru-RU"/>
        </a:p>
      </dgm:t>
    </dgm:pt>
    <dgm:pt modelId="{B5E34B8E-90C0-45C1-9374-65B6D4B53495}" type="pres">
      <dgm:prSet presAssocID="{771EBD9C-6A03-4612-8347-714D62F0DBF6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B644479-061D-427E-876B-7A4CEFCBCF9D}" type="pres">
      <dgm:prSet presAssocID="{482870E1-04F3-4B1C-A0CA-DB51C948E41D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63763FAC-A141-4414-9743-5466CB188A08}" type="pres">
      <dgm:prSet presAssocID="{482870E1-04F3-4B1C-A0CA-DB51C948E41D}" presName="childText1" presStyleLbl="solidAlignAcc1" presStyleIdx="0" presStyleCnt="3" custScaleY="115573" custLinFactNeighborX="-942" custLinFactNeighborY="8357">
        <dgm:presLayoutVars>
          <dgm:chMax val="0"/>
          <dgm:chPref val="0"/>
          <dgm:bulletEnabled val="1"/>
        </dgm:presLayoutVars>
      </dgm:prSet>
      <dgm:spPr/>
    </dgm:pt>
    <dgm:pt modelId="{47BB827E-B901-4259-A5EC-318E1E2AC070}" type="pres">
      <dgm:prSet presAssocID="{73FE220F-4B26-460F-99CF-2F872B8239C0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66DB8469-44CE-45D6-96E6-E6FD92911EFB}" type="pres">
      <dgm:prSet presAssocID="{73FE220F-4B26-460F-99CF-2F872B8239C0}" presName="childText2" presStyleLbl="solidAlignAcc1" presStyleIdx="1" presStyleCnt="3" custScaleY="105538" custLinFactNeighborX="-626" custLinFactNeighborY="1927">
        <dgm:presLayoutVars>
          <dgm:chMax val="0"/>
          <dgm:chPref val="0"/>
          <dgm:bulletEnabled val="1"/>
        </dgm:presLayoutVars>
      </dgm:prSet>
      <dgm:spPr/>
    </dgm:pt>
    <dgm:pt modelId="{DC749739-96F4-4D10-ACDA-437AD4981ECF}" type="pres">
      <dgm:prSet presAssocID="{4DADC482-851A-4DF9-B2F9-66941C7E1FC2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19CA11B4-A247-4826-A884-4F5F2CC6442E}" type="pres">
      <dgm:prSet presAssocID="{4DADC482-851A-4DF9-B2F9-66941C7E1FC2}" presName="childText3" presStyleLbl="solidAlignAcc1" presStyleIdx="2" presStyleCnt="3" custScaleY="114639" custLinFactNeighborX="-311" custLinFactNeighborY="6992">
        <dgm:presLayoutVars>
          <dgm:chMax val="0"/>
          <dgm:chPref val="0"/>
          <dgm:bulletEnabled val="1"/>
        </dgm:presLayoutVars>
      </dgm:prSet>
      <dgm:spPr/>
    </dgm:pt>
  </dgm:ptLst>
  <dgm:cxnLst>
    <dgm:cxn modelId="{23E1D700-DF8E-4226-9AF4-0E57D7593CF6}" srcId="{482870E1-04F3-4B1C-A0CA-DB51C948E41D}" destId="{1D29989D-E453-49C3-92C5-AC81E19CAC42}" srcOrd="3" destOrd="0" parTransId="{C6A10851-F1A8-4D9C-9FBC-A980B57178A0}" sibTransId="{E1B071B1-F15C-4000-A2F6-F2EF0C367BD9}"/>
    <dgm:cxn modelId="{39C16408-4392-43C9-85CF-839415DCB827}" srcId="{482870E1-04F3-4B1C-A0CA-DB51C948E41D}" destId="{9897169E-E243-4064-9DB5-5A9DF0FD4786}" srcOrd="4" destOrd="0" parTransId="{655C8AB4-FAE4-428B-98E1-60C8B78351A1}" sibTransId="{4321F1A0-D066-42A3-B10A-BD2277DBCB75}"/>
    <dgm:cxn modelId="{AFBC2421-3F0C-4CED-AED7-B136BA6C22F6}" type="presOf" srcId="{D87AF164-B153-4830-B10E-5DF85BC3437B}" destId="{63763FAC-A141-4414-9743-5466CB188A08}" srcOrd="0" destOrd="0" presId="urn:microsoft.com/office/officeart/2009/3/layout/IncreasingArrowsProcess"/>
    <dgm:cxn modelId="{064AE52A-338A-49F5-8F91-3F46CDC50166}" type="presOf" srcId="{73FE220F-4B26-460F-99CF-2F872B8239C0}" destId="{47BB827E-B901-4259-A5EC-318E1E2AC070}" srcOrd="0" destOrd="0" presId="urn:microsoft.com/office/officeart/2009/3/layout/IncreasingArrowsProcess"/>
    <dgm:cxn modelId="{D67B752E-8F02-489B-A7B8-BE546AC1997B}" srcId="{73FE220F-4B26-460F-99CF-2F872B8239C0}" destId="{55EF4113-1388-4028-8E8A-0BE8A2D963B7}" srcOrd="2" destOrd="0" parTransId="{E163633D-B0E5-475F-BF4F-6D3B050E119C}" sibTransId="{BC1D9F5B-3E3C-4DC5-99E4-7F81D1349739}"/>
    <dgm:cxn modelId="{6569CB37-5845-4CE2-9808-7778B2C25796}" type="presOf" srcId="{4DADC482-851A-4DF9-B2F9-66941C7E1FC2}" destId="{DC749739-96F4-4D10-ACDA-437AD4981ECF}" srcOrd="0" destOrd="0" presId="urn:microsoft.com/office/officeart/2009/3/layout/IncreasingArrowsProcess"/>
    <dgm:cxn modelId="{9A5EB35B-B04A-45DB-91EB-1AEAAB5DE424}" srcId="{482870E1-04F3-4B1C-A0CA-DB51C948E41D}" destId="{006C914A-E62E-4DD1-9E2E-91B446CF9CA8}" srcOrd="2" destOrd="0" parTransId="{42816664-4BC7-4960-B8EF-131554B16AC8}" sibTransId="{DAA01E63-F19E-4F8D-AE9D-DA2F0F3EF6AA}"/>
    <dgm:cxn modelId="{773C7B5C-09A2-4BCA-9C83-C6D9D4D51C90}" type="presOf" srcId="{55EF4113-1388-4028-8E8A-0BE8A2D963B7}" destId="{66DB8469-44CE-45D6-96E6-E6FD92911EFB}" srcOrd="0" destOrd="2" presId="urn:microsoft.com/office/officeart/2009/3/layout/IncreasingArrowsProcess"/>
    <dgm:cxn modelId="{27CD425D-0829-4541-87ED-97C873B3497F}" type="presOf" srcId="{E5FEAFE2-1A20-43E5-95A7-091CDA2BAE2B}" destId="{63763FAC-A141-4414-9743-5466CB188A08}" srcOrd="0" destOrd="1" presId="urn:microsoft.com/office/officeart/2009/3/layout/IncreasingArrowsProcess"/>
    <dgm:cxn modelId="{6CBD2641-94C5-4E0D-93D8-68AFF8667AA7}" type="presOf" srcId="{0870693D-5344-423D-B391-475C260186F8}" destId="{19CA11B4-A247-4826-A884-4F5F2CC6442E}" srcOrd="0" destOrd="1" presId="urn:microsoft.com/office/officeart/2009/3/layout/IncreasingArrowsProcess"/>
    <dgm:cxn modelId="{987D254A-9378-4149-B26F-A47FFE212A51}" srcId="{4DADC482-851A-4DF9-B2F9-66941C7E1FC2}" destId="{0870693D-5344-423D-B391-475C260186F8}" srcOrd="1" destOrd="0" parTransId="{13BB04F8-BD39-4E58-A28C-736D4E0305EE}" sibTransId="{21F799B9-306A-442C-AD11-67E0A313E327}"/>
    <dgm:cxn modelId="{EB0A226E-C077-4FA2-BE76-5DFECB7385B6}" srcId="{73FE220F-4B26-460F-99CF-2F872B8239C0}" destId="{3A145E37-6256-487D-9659-FAB448E176E8}" srcOrd="0" destOrd="0" parTransId="{3A0681CB-7036-4266-A946-51488767902F}" sibTransId="{5C0703B8-8EB3-4D1E-AA88-47CFC8049D67}"/>
    <dgm:cxn modelId="{E5045F88-6457-4A62-8673-2CD1E4002F28}" srcId="{771EBD9C-6A03-4612-8347-714D62F0DBF6}" destId="{482870E1-04F3-4B1C-A0CA-DB51C948E41D}" srcOrd="0" destOrd="0" parTransId="{E452A93F-C020-46AD-9DE1-F135A330C4C2}" sibTransId="{F0C9D643-F531-4FBD-91BC-4C009106C64E}"/>
    <dgm:cxn modelId="{F97EC28B-ADA2-4F9B-A230-A86C1D6671B3}" type="presOf" srcId="{3A145E37-6256-487D-9659-FAB448E176E8}" destId="{66DB8469-44CE-45D6-96E6-E6FD92911EFB}" srcOrd="0" destOrd="0" presId="urn:microsoft.com/office/officeart/2009/3/layout/IncreasingArrowsProcess"/>
    <dgm:cxn modelId="{55426EAD-932F-4EAC-A98D-D0AA58ED55E6}" type="presOf" srcId="{9897169E-E243-4064-9DB5-5A9DF0FD4786}" destId="{63763FAC-A141-4414-9743-5466CB188A08}" srcOrd="0" destOrd="4" presId="urn:microsoft.com/office/officeart/2009/3/layout/IncreasingArrowsProcess"/>
    <dgm:cxn modelId="{6D4EA3AF-E9AC-4356-A7E8-C7A0A72773B0}" srcId="{771EBD9C-6A03-4612-8347-714D62F0DBF6}" destId="{4DADC482-851A-4DF9-B2F9-66941C7E1FC2}" srcOrd="2" destOrd="0" parTransId="{0EAE6183-23B2-4244-94D1-3F35A8C2BECF}" sibTransId="{5D5B6111-5952-4FC2-A553-B59C74E1DE7B}"/>
    <dgm:cxn modelId="{0B2CCFB1-0AB7-4992-B561-E6C793F9D17A}" srcId="{482870E1-04F3-4B1C-A0CA-DB51C948E41D}" destId="{D87AF164-B153-4830-B10E-5DF85BC3437B}" srcOrd="0" destOrd="0" parTransId="{FC9FB702-6E09-4983-BAD1-56D61565E53F}" sibTransId="{C645DFD3-5628-4132-99F2-3B0064417800}"/>
    <dgm:cxn modelId="{F1440CB4-8C9D-42C6-ADB6-B34B410B983F}" srcId="{482870E1-04F3-4B1C-A0CA-DB51C948E41D}" destId="{E5FEAFE2-1A20-43E5-95A7-091CDA2BAE2B}" srcOrd="1" destOrd="0" parTransId="{DFB3D0BC-F948-486B-8C67-27C453C4F035}" sibTransId="{032C8A99-29DB-4D1F-BAA5-26471C12C1FF}"/>
    <dgm:cxn modelId="{CB3E74BB-E064-421A-B15B-90EAA249EE1F}" type="presOf" srcId="{771EBD9C-6A03-4612-8347-714D62F0DBF6}" destId="{B5E34B8E-90C0-45C1-9374-65B6D4B53495}" srcOrd="0" destOrd="0" presId="urn:microsoft.com/office/officeart/2009/3/layout/IncreasingArrowsProcess"/>
    <dgm:cxn modelId="{3C4091BE-4900-4CBF-A60F-EF90CF014847}" type="presOf" srcId="{4DE17E13-0E33-4034-929E-4634FD90489A}" destId="{66DB8469-44CE-45D6-96E6-E6FD92911EFB}" srcOrd="0" destOrd="3" presId="urn:microsoft.com/office/officeart/2009/3/layout/IncreasingArrowsProcess"/>
    <dgm:cxn modelId="{1910C1C6-258D-47A6-A064-0CE199978038}" type="presOf" srcId="{BD1E9FBE-43AA-4FC7-B26F-2331FE7872EA}" destId="{66DB8469-44CE-45D6-96E6-E6FD92911EFB}" srcOrd="0" destOrd="1" presId="urn:microsoft.com/office/officeart/2009/3/layout/IncreasingArrowsProcess"/>
    <dgm:cxn modelId="{66CC9DCE-13C7-442F-9E83-8E0FBBE4CEB6}" srcId="{73FE220F-4B26-460F-99CF-2F872B8239C0}" destId="{BD1E9FBE-43AA-4FC7-B26F-2331FE7872EA}" srcOrd="1" destOrd="0" parTransId="{899A0B11-265B-486B-BA72-BA6C3309F45B}" sibTransId="{38ED5EC0-08A3-4E61-B2F9-F15E951253D7}"/>
    <dgm:cxn modelId="{DCABC7D3-A219-41AC-9269-8D1CB804D7D3}" type="presOf" srcId="{A4CAB1F5-E273-406F-AFA5-12CE75E92B9F}" destId="{19CA11B4-A247-4826-A884-4F5F2CC6442E}" srcOrd="0" destOrd="0" presId="urn:microsoft.com/office/officeart/2009/3/layout/IncreasingArrowsProcess"/>
    <dgm:cxn modelId="{9BEE48D5-5FD0-4175-846D-BFC7C091A8DA}" srcId="{771EBD9C-6A03-4612-8347-714D62F0DBF6}" destId="{73FE220F-4B26-460F-99CF-2F872B8239C0}" srcOrd="1" destOrd="0" parTransId="{2336041E-A57C-476F-BF23-4CA9DC36511D}" sibTransId="{4169F277-604A-4087-90E4-952C787A4386}"/>
    <dgm:cxn modelId="{BE9282DB-E38D-4A04-BAB8-85DDE6F9432C}" type="presOf" srcId="{482870E1-04F3-4B1C-A0CA-DB51C948E41D}" destId="{3B644479-061D-427E-876B-7A4CEFCBCF9D}" srcOrd="0" destOrd="0" presId="urn:microsoft.com/office/officeart/2009/3/layout/IncreasingArrowsProcess"/>
    <dgm:cxn modelId="{2C72E3DD-8420-4F7D-8C71-C386EDA73707}" srcId="{73FE220F-4B26-460F-99CF-2F872B8239C0}" destId="{4DE17E13-0E33-4034-929E-4634FD90489A}" srcOrd="3" destOrd="0" parTransId="{663B04F7-8636-4FA6-B5D3-887D1EF4EBFE}" sibTransId="{32AC24E6-A7C8-4FBA-8FCE-A332D7E39272}"/>
    <dgm:cxn modelId="{CC40D1DF-6CAA-42EC-96A2-BFE992188ABE}" type="presOf" srcId="{1D29989D-E453-49C3-92C5-AC81E19CAC42}" destId="{63763FAC-A141-4414-9743-5466CB188A08}" srcOrd="0" destOrd="3" presId="urn:microsoft.com/office/officeart/2009/3/layout/IncreasingArrowsProcess"/>
    <dgm:cxn modelId="{E76F7CE2-D98C-4B52-8B6A-3884AF4CA0C9}" srcId="{4DADC482-851A-4DF9-B2F9-66941C7E1FC2}" destId="{A4CAB1F5-E273-406F-AFA5-12CE75E92B9F}" srcOrd="0" destOrd="0" parTransId="{C608844A-268A-421C-A92B-F9F818AEB36B}" sibTransId="{29F09A15-6A96-496A-AF1F-081F3CB91E2E}"/>
    <dgm:cxn modelId="{34B285F2-20D6-469F-A39E-2659C0CB28ED}" type="presOf" srcId="{006C914A-E62E-4DD1-9E2E-91B446CF9CA8}" destId="{63763FAC-A141-4414-9743-5466CB188A08}" srcOrd="0" destOrd="2" presId="urn:microsoft.com/office/officeart/2009/3/layout/IncreasingArrowsProcess"/>
    <dgm:cxn modelId="{B85A86CC-B491-49F9-BF34-058AF7E61C76}" type="presParOf" srcId="{B5E34B8E-90C0-45C1-9374-65B6D4B53495}" destId="{3B644479-061D-427E-876B-7A4CEFCBCF9D}" srcOrd="0" destOrd="0" presId="urn:microsoft.com/office/officeart/2009/3/layout/IncreasingArrowsProcess"/>
    <dgm:cxn modelId="{010421B9-16DA-43F0-AFC2-C1070403BBC9}" type="presParOf" srcId="{B5E34B8E-90C0-45C1-9374-65B6D4B53495}" destId="{63763FAC-A141-4414-9743-5466CB188A08}" srcOrd="1" destOrd="0" presId="urn:microsoft.com/office/officeart/2009/3/layout/IncreasingArrowsProcess"/>
    <dgm:cxn modelId="{E2B66684-2736-4C0C-A6A0-2B9E2E25130C}" type="presParOf" srcId="{B5E34B8E-90C0-45C1-9374-65B6D4B53495}" destId="{47BB827E-B901-4259-A5EC-318E1E2AC070}" srcOrd="2" destOrd="0" presId="urn:microsoft.com/office/officeart/2009/3/layout/IncreasingArrowsProcess"/>
    <dgm:cxn modelId="{B9EC80C5-F1D9-4213-A335-0F58012C1069}" type="presParOf" srcId="{B5E34B8E-90C0-45C1-9374-65B6D4B53495}" destId="{66DB8469-44CE-45D6-96E6-E6FD92911EFB}" srcOrd="3" destOrd="0" presId="urn:microsoft.com/office/officeart/2009/3/layout/IncreasingArrowsProcess"/>
    <dgm:cxn modelId="{C0F855BA-9660-4323-8FD1-E76E9A630A70}" type="presParOf" srcId="{B5E34B8E-90C0-45C1-9374-65B6D4B53495}" destId="{DC749739-96F4-4D10-ACDA-437AD4981ECF}" srcOrd="4" destOrd="0" presId="urn:microsoft.com/office/officeart/2009/3/layout/IncreasingArrowsProcess"/>
    <dgm:cxn modelId="{36770AEE-879B-44E2-B257-6237D64BC31C}" type="presParOf" srcId="{B5E34B8E-90C0-45C1-9374-65B6D4B53495}" destId="{19CA11B4-A247-4826-A884-4F5F2CC6442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6776E-FA0E-4874-A0C6-0EA2CB498128}">
      <dsp:nvSpPr>
        <dsp:cNvPr id="0" name=""/>
        <dsp:cNvSpPr/>
      </dsp:nvSpPr>
      <dsp:spPr>
        <a:xfrm>
          <a:off x="3057295" y="1663384"/>
          <a:ext cx="1774727" cy="1425758"/>
        </a:xfrm>
        <a:prstGeom prst="roundRect">
          <a:avLst/>
        </a:prstGeom>
        <a:solidFill>
          <a:schemeClr val="lt1"/>
        </a:solidFill>
        <a:ln w="762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Calibri" panose="020F0502020204030204" pitchFamily="34" charset="0"/>
              <a:cs typeface="Calibri" panose="020F0502020204030204" pitchFamily="34" charset="0"/>
            </a:rPr>
            <a:t>ПРОФИЛЬНЫЕ НАПРАВЛЕНИЯ КОМПАНИИ</a:t>
          </a:r>
          <a:endParaRPr lang="ru-RU" sz="1800" kern="1200" dirty="0"/>
        </a:p>
      </dsp:txBody>
      <dsp:txXfrm>
        <a:off x="3126895" y="1732984"/>
        <a:ext cx="1635527" cy="1286558"/>
      </dsp:txXfrm>
    </dsp:sp>
    <dsp:sp modelId="{1833C00B-BD7D-4763-BE7D-8E846202B08F}">
      <dsp:nvSpPr>
        <dsp:cNvPr id="0" name=""/>
        <dsp:cNvSpPr/>
      </dsp:nvSpPr>
      <dsp:spPr>
        <a:xfrm rot="18109719">
          <a:off x="4190203" y="1309321"/>
          <a:ext cx="8334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345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D2A93-1903-4079-8F87-0B6C90EE6832}">
      <dsp:nvSpPr>
        <dsp:cNvPr id="0" name=""/>
        <dsp:cNvSpPr/>
      </dsp:nvSpPr>
      <dsp:spPr>
        <a:xfrm>
          <a:off x="4028097" y="0"/>
          <a:ext cx="2190158" cy="9552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Calibri" panose="020F0502020204030204" pitchFamily="34" charset="0"/>
              <a:cs typeface="Calibri" panose="020F0502020204030204" pitchFamily="34" charset="0"/>
            </a:rPr>
            <a:t>Механика и металлообработка</a:t>
          </a:r>
          <a:endParaRPr lang="ru-RU" sz="1800" kern="1200" dirty="0"/>
        </a:p>
      </dsp:txBody>
      <dsp:txXfrm>
        <a:off x="4074729" y="46632"/>
        <a:ext cx="2096894" cy="861994"/>
      </dsp:txXfrm>
    </dsp:sp>
    <dsp:sp modelId="{0DA011F5-0F4D-456A-B2D9-F7FEF96DDFB0}">
      <dsp:nvSpPr>
        <dsp:cNvPr id="0" name=""/>
        <dsp:cNvSpPr/>
      </dsp:nvSpPr>
      <dsp:spPr>
        <a:xfrm rot="21596832">
          <a:off x="4832022" y="2375271"/>
          <a:ext cx="3783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836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C55DD-C338-4C24-B63B-F3BC38044F17}">
      <dsp:nvSpPr>
        <dsp:cNvPr id="0" name=""/>
        <dsp:cNvSpPr/>
      </dsp:nvSpPr>
      <dsp:spPr>
        <a:xfrm>
          <a:off x="5210384" y="1896459"/>
          <a:ext cx="2190158" cy="9552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Электроэнергетика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Теплоэнергетика</a:t>
          </a:r>
          <a:endParaRPr lang="ru-RU" sz="1800" kern="1200" dirty="0"/>
        </a:p>
      </dsp:txBody>
      <dsp:txXfrm>
        <a:off x="5257016" y="1943091"/>
        <a:ext cx="2096894" cy="861994"/>
      </dsp:txXfrm>
    </dsp:sp>
    <dsp:sp modelId="{9066A8C0-00A0-4700-BE16-682B48FBBF1E}">
      <dsp:nvSpPr>
        <dsp:cNvPr id="0" name=""/>
        <dsp:cNvSpPr/>
      </dsp:nvSpPr>
      <dsp:spPr>
        <a:xfrm rot="3513530">
          <a:off x="4181981" y="3443206"/>
          <a:ext cx="8299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99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3DDD-9EF1-4CB6-B911-E61BC0F8819B}">
      <dsp:nvSpPr>
        <dsp:cNvPr id="0" name=""/>
        <dsp:cNvSpPr/>
      </dsp:nvSpPr>
      <dsp:spPr>
        <a:xfrm>
          <a:off x="4010384" y="3797269"/>
          <a:ext cx="2190158" cy="9552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Calibri" panose="020F0502020204030204" pitchFamily="34" charset="0"/>
              <a:cs typeface="Calibri" panose="020F0502020204030204" pitchFamily="34" charset="0"/>
            </a:rPr>
            <a:t>Технологические машины и оборудование</a:t>
          </a:r>
          <a:endParaRPr lang="ru-RU" sz="1800" kern="1200" dirty="0"/>
        </a:p>
      </dsp:txBody>
      <dsp:txXfrm>
        <a:off x="4057016" y="3843901"/>
        <a:ext cx="2096894" cy="861994"/>
      </dsp:txXfrm>
    </dsp:sp>
    <dsp:sp modelId="{501BE950-90A6-4C44-9E62-9C7512B03E77}">
      <dsp:nvSpPr>
        <dsp:cNvPr id="0" name=""/>
        <dsp:cNvSpPr/>
      </dsp:nvSpPr>
      <dsp:spPr>
        <a:xfrm rot="7309719">
          <a:off x="2865660" y="3443206"/>
          <a:ext cx="8334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345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16401-C8B3-4021-A341-816E31AFD77E}">
      <dsp:nvSpPr>
        <dsp:cNvPr id="0" name=""/>
        <dsp:cNvSpPr/>
      </dsp:nvSpPr>
      <dsp:spPr>
        <a:xfrm>
          <a:off x="1671061" y="3797269"/>
          <a:ext cx="2190158" cy="9552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Обогащение полезных ископаемых</a:t>
          </a:r>
          <a:endParaRPr lang="ru-RU" sz="1800" kern="1200" dirty="0"/>
        </a:p>
      </dsp:txBody>
      <dsp:txXfrm>
        <a:off x="1717693" y="3843901"/>
        <a:ext cx="2096894" cy="861994"/>
      </dsp:txXfrm>
    </dsp:sp>
    <dsp:sp modelId="{05E3B851-6386-40A6-AF48-7E06B2E08A29}">
      <dsp:nvSpPr>
        <dsp:cNvPr id="0" name=""/>
        <dsp:cNvSpPr/>
      </dsp:nvSpPr>
      <dsp:spPr>
        <a:xfrm rot="10796832">
          <a:off x="2678933" y="2377256"/>
          <a:ext cx="3783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836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73189-FC62-4768-A07B-7E9BBD4060A3}">
      <dsp:nvSpPr>
        <dsp:cNvPr id="0" name=""/>
        <dsp:cNvSpPr/>
      </dsp:nvSpPr>
      <dsp:spPr>
        <a:xfrm>
          <a:off x="488775" y="1900810"/>
          <a:ext cx="2190158" cy="9552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Подземная разработка МПИ</a:t>
          </a:r>
          <a:endParaRPr lang="ru-RU" sz="1800" kern="1200" dirty="0"/>
        </a:p>
      </dsp:txBody>
      <dsp:txXfrm>
        <a:off x="535407" y="1947442"/>
        <a:ext cx="2096894" cy="861994"/>
      </dsp:txXfrm>
    </dsp:sp>
    <dsp:sp modelId="{4427AED5-6297-403D-8F44-280FE60204D4}">
      <dsp:nvSpPr>
        <dsp:cNvPr id="0" name=""/>
        <dsp:cNvSpPr/>
      </dsp:nvSpPr>
      <dsp:spPr>
        <a:xfrm rot="14285360">
          <a:off x="2863172" y="1309321"/>
          <a:ext cx="8341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41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7103B-8B3A-4A41-86C0-71442E44E909}">
      <dsp:nvSpPr>
        <dsp:cNvPr id="0" name=""/>
        <dsp:cNvSpPr/>
      </dsp:nvSpPr>
      <dsp:spPr>
        <a:xfrm>
          <a:off x="1667293" y="0"/>
          <a:ext cx="2190158" cy="9552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Металлургия</a:t>
          </a:r>
          <a:endParaRPr lang="ru-RU" sz="1800" kern="1200" dirty="0"/>
        </a:p>
      </dsp:txBody>
      <dsp:txXfrm>
        <a:off x="1713925" y="46632"/>
        <a:ext cx="2096894" cy="861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44479-061D-427E-876B-7A4CEFCBCF9D}">
      <dsp:nvSpPr>
        <dsp:cNvPr id="0" name=""/>
        <dsp:cNvSpPr/>
      </dsp:nvSpPr>
      <dsp:spPr>
        <a:xfrm>
          <a:off x="31765" y="-62395"/>
          <a:ext cx="10953692" cy="15952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5325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 dirty="0"/>
        </a:p>
      </dsp:txBody>
      <dsp:txXfrm>
        <a:off x="31765" y="336424"/>
        <a:ext cx="10554873" cy="797637"/>
      </dsp:txXfrm>
    </dsp:sp>
    <dsp:sp modelId="{63763FAC-A141-4414-9743-5466CB188A08}">
      <dsp:nvSpPr>
        <dsp:cNvPr id="0" name=""/>
        <dsp:cNvSpPr/>
      </dsp:nvSpPr>
      <dsp:spPr>
        <a:xfrm>
          <a:off x="0" y="1185323"/>
          <a:ext cx="3373737" cy="35516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sz="1200" kern="1200" dirty="0">
              <a:latin typeface="Calibri" panose="020F0502020204030204" pitchFamily="34" charset="0"/>
            </a:rPr>
            <a:t>- средний балл успеваемости – не менее 2,67 по системе </a:t>
          </a:r>
          <a:r>
            <a:rPr lang="en-US" sz="1200" kern="1200" dirty="0">
              <a:latin typeface="Calibri" panose="020F0502020204030204" pitchFamily="34" charset="0"/>
            </a:rPr>
            <a:t>GPA</a:t>
          </a:r>
          <a:r>
            <a:rPr lang="ru-RU" sz="1200" kern="1200" dirty="0">
              <a:latin typeface="Calibri" panose="020F0502020204030204" pitchFamily="34" charset="0"/>
            </a:rPr>
            <a:t>;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sz="1200" kern="1200" dirty="0">
              <a:latin typeface="Calibri" panose="020F0502020204030204" pitchFamily="34" charset="0"/>
            </a:rPr>
            <a:t>- готовность к получению новых знаний, открытию новых возможностей, перспектив</a:t>
          </a:r>
          <a:r>
            <a:rPr lang="en-US" sz="1200" kern="1200" dirty="0">
              <a:latin typeface="Calibri" panose="020F0502020204030204" pitchFamily="34" charset="0"/>
            </a:rPr>
            <a:t>;</a:t>
          </a:r>
          <a:endParaRPr lang="ru-RU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Calibri" panose="020F0502020204030204" pitchFamily="34" charset="0"/>
            </a:rPr>
            <a:t>- положительные рекомендации от учебного заведения</a:t>
          </a:r>
          <a:r>
            <a:rPr lang="en-US" sz="1200" kern="1200" dirty="0">
              <a:latin typeface="Calibri" panose="020F0502020204030204" pitchFamily="34" charset="0"/>
            </a:rPr>
            <a:t>;</a:t>
          </a:r>
          <a:endParaRPr lang="ru-RU" sz="1200" kern="1200" dirty="0">
            <a:latin typeface="Calibri" panose="020F050202020403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Calibri" panose="020F0502020204030204" pitchFamily="34" charset="0"/>
            </a:rPr>
            <a:t>- успешное прохождение собеседования с руководителем подразделения</a:t>
          </a:r>
          <a:r>
            <a:rPr lang="en-US" sz="1200" kern="1200" dirty="0">
              <a:latin typeface="Calibri" panose="020F0502020204030204" pitchFamily="34" charset="0"/>
            </a:rPr>
            <a:t>;</a:t>
          </a:r>
          <a:endParaRPr lang="ru-RU" sz="1200" kern="1200" dirty="0">
            <a:latin typeface="Calibri" panose="020F050202020403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Calibri" panose="020F0502020204030204" pitchFamily="34" charset="0"/>
            </a:rPr>
            <a:t>- профпригодность к работе по медицинским показаниям</a:t>
          </a:r>
          <a:r>
            <a:rPr lang="en-US" sz="1200" kern="1200" dirty="0">
              <a:latin typeface="Calibri" panose="020F0502020204030204" pitchFamily="34" charset="0"/>
            </a:rPr>
            <a:t>;</a:t>
          </a:r>
          <a:endParaRPr lang="ru-RU" sz="1200" kern="1200" dirty="0">
            <a:latin typeface="Calibri" panose="020F050202020403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Calibri" panose="020F0502020204030204" pitchFamily="34" charset="0"/>
            </a:rPr>
            <a:t>- желание работать в компании</a:t>
          </a:r>
        </a:p>
      </dsp:txBody>
      <dsp:txXfrm>
        <a:off x="0" y="1185323"/>
        <a:ext cx="3373737" cy="3551658"/>
      </dsp:txXfrm>
    </dsp:sp>
    <dsp:sp modelId="{47BB827E-B901-4259-A5EC-318E1E2AC070}">
      <dsp:nvSpPr>
        <dsp:cNvPr id="0" name=""/>
        <dsp:cNvSpPr/>
      </dsp:nvSpPr>
      <dsp:spPr>
        <a:xfrm>
          <a:off x="3405503" y="469362"/>
          <a:ext cx="7579955" cy="15952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5325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 dirty="0"/>
        </a:p>
      </dsp:txBody>
      <dsp:txXfrm>
        <a:off x="3405503" y="868181"/>
        <a:ext cx="7181136" cy="797637"/>
      </dsp:txXfrm>
    </dsp:sp>
    <dsp:sp modelId="{66DB8469-44CE-45D6-96E6-E6FD92911EFB}">
      <dsp:nvSpPr>
        <dsp:cNvPr id="0" name=""/>
        <dsp:cNvSpPr/>
      </dsp:nvSpPr>
      <dsp:spPr>
        <a:xfrm>
          <a:off x="3384383" y="1673674"/>
          <a:ext cx="3373737" cy="32432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Calibri" panose="020F0502020204030204" pitchFamily="34" charset="0"/>
              <a:cs typeface="Calibri" panose="020F0502020204030204" pitchFamily="34" charset="0"/>
            </a:rPr>
            <a:t>- теоретическая подготовка в ВКТУ;</a:t>
          </a:r>
          <a:endParaRPr lang="ru-RU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Calibri" panose="020F0502020204030204" pitchFamily="34" charset="0"/>
              <a:cs typeface="Calibri" panose="020F0502020204030204" pitchFamily="34" charset="0"/>
            </a:rPr>
            <a:t>- дополнительная теоретическая и практическая подготовка в компании по специально разработанной учебной программе; сдача экзаменов в Филиале устно по билетам</a:t>
          </a: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ru-RU" sz="1200" kern="1200" dirty="0">
              <a:latin typeface="Calibri" panose="020F0502020204030204" pitchFamily="34" charset="0"/>
              <a:cs typeface="Calibri" panose="020F0502020204030204" pitchFamily="34" charset="0"/>
            </a:rPr>
            <a:t> дополнительное</a:t>
          </a: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kern="1200" dirty="0">
              <a:latin typeface="Calibri" panose="020F0502020204030204" pitchFamily="34" charset="0"/>
              <a:cs typeface="Calibri" panose="020F0502020204030204" pitchFamily="34" charset="0"/>
            </a:rPr>
            <a:t>изучение технического английского языка</a:t>
          </a: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kern="1200" dirty="0">
              <a:latin typeface="Calibri" panose="020F0502020204030204" pitchFamily="34" charset="0"/>
              <a:cs typeface="Calibri" panose="020F0502020204030204" pitchFamily="34" charset="0"/>
            </a:rPr>
            <a:t>в Филиале</a:t>
          </a: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  <a:endParaRPr lang="ru-RU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Calibri" panose="020F0502020204030204" pitchFamily="34" charset="0"/>
              <a:cs typeface="Calibri" panose="020F0502020204030204" pitchFamily="34" charset="0"/>
            </a:rPr>
            <a:t>- практическая подготовка на рабочем месте во время производственной практики</a:t>
          </a:r>
          <a:r>
            <a:rPr lang="en-US" sz="1200" strike="noStrike" kern="1200" baseline="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strike="noStrike" kern="1200" baseline="0" dirty="0"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ru-RU" sz="1200" strike="noStrike" kern="1200" baseline="0" dirty="0">
              <a:latin typeface="Calibri" panose="020F0502020204030204" pitchFamily="34" charset="0"/>
              <a:cs typeface="Calibri" panose="020F0502020204030204" pitchFamily="34" charset="0"/>
            </a:rPr>
            <a:t>участие в мероприятиях Совета молодежи Компании</a:t>
          </a:r>
          <a:endParaRPr lang="ru-RU" sz="1200" strike="noStrike" kern="1200" baseline="0" dirty="0"/>
        </a:p>
      </dsp:txBody>
      <dsp:txXfrm>
        <a:off x="3384383" y="1673674"/>
        <a:ext cx="3373737" cy="3243274"/>
      </dsp:txXfrm>
    </dsp:sp>
    <dsp:sp modelId="{DC749739-96F4-4D10-ACDA-437AD4981ECF}">
      <dsp:nvSpPr>
        <dsp:cNvPr id="0" name=""/>
        <dsp:cNvSpPr/>
      </dsp:nvSpPr>
      <dsp:spPr>
        <a:xfrm>
          <a:off x="6779240" y="1001120"/>
          <a:ext cx="4206217" cy="15952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5325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6779240" y="1399939"/>
        <a:ext cx="3807398" cy="797637"/>
      </dsp:txXfrm>
    </dsp:sp>
    <dsp:sp modelId="{19CA11B4-A247-4826-A884-4F5F2CC6442E}">
      <dsp:nvSpPr>
        <dsp:cNvPr id="0" name=""/>
        <dsp:cNvSpPr/>
      </dsp:nvSpPr>
      <dsp:spPr>
        <a:xfrm>
          <a:off x="6768748" y="2009665"/>
          <a:ext cx="3373737" cy="34713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Calibri" panose="020F0502020204030204" pitchFamily="34" charset="0"/>
              <a:cs typeface="Calibri" panose="020F0502020204030204" pitchFamily="34" charset="0"/>
            </a:rPr>
            <a:t>- выбор совместно с компанией инновационной темы для разработки дипломного проекта</a:t>
          </a: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ru-RU" sz="1200" kern="1200" dirty="0">
              <a:latin typeface="Calibri" panose="020F0502020204030204" pitchFamily="34" charset="0"/>
              <a:cs typeface="Calibri" panose="020F0502020204030204" pitchFamily="34" charset="0"/>
            </a:rPr>
            <a:t>двойное сопровождение дипломного проекта: руководитель диплома со стороны ВКТУ, руководитель дипломного проекта со стороны Компании (опытный квалифицированный специалист)</a:t>
          </a: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  <a:endParaRPr lang="ru-RU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Calibri" panose="020F0502020204030204" pitchFamily="34" charset="0"/>
              <a:cs typeface="Calibri" panose="020F0502020204030204" pitchFamily="34" charset="0"/>
            </a:rPr>
            <a:t>- консультации, помощь в разработке, проверка данных, предоставление материалов руководителем дипломного проекта от Компании</a:t>
          </a: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  <a:endParaRPr lang="ru-RU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Calibri" panose="020F0502020204030204" pitchFamily="34" charset="0"/>
              <a:cs typeface="Calibri" panose="020F0502020204030204" pitchFamily="34" charset="0"/>
            </a:rPr>
            <a:t>- психологический тренинг перед защитой «Как вести себя уверенно на сцене. Как успешно защитить проект». Организация со стороны компании предзащит для студентов Филиала.</a:t>
          </a:r>
          <a:endParaRPr lang="ru-RU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Calibri" panose="020F0502020204030204" pitchFamily="34" charset="0"/>
              <a:cs typeface="Calibri" panose="020F0502020204030204" pitchFamily="34" charset="0"/>
            </a:rPr>
            <a:t>- защита дипломного проекта, получение Сертификата о пройденной подготовке от Компании.</a:t>
          </a:r>
        </a:p>
      </dsp:txBody>
      <dsp:txXfrm>
        <a:off x="6768748" y="2009665"/>
        <a:ext cx="3373737" cy="3471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4B19E-7E9F-4F90-924E-5C3796253B42}" type="datetimeFigureOut">
              <a:rPr lang="ru-RU" smtClean="0"/>
              <a:t>02.10.2024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0D4A9-C560-4AFF-A667-165521C51C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65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0D4A9-C560-4AFF-A667-165521C51C6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25176-E6AF-499B-95BB-E272CEE8F35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82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3D04-F82A-44B6-B2B0-481B6782B8C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57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- Безопасный тру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763DB5-2861-42DF-A96D-2C99E36A9A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035" y="179366"/>
            <a:ext cx="1032997" cy="76734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820CD1-7E40-8240-B4DB-D598B5134A6D}"/>
              </a:ext>
            </a:extLst>
          </p:cNvPr>
          <p:cNvSpPr/>
          <p:nvPr userDrawn="1"/>
        </p:nvSpPr>
        <p:spPr>
          <a:xfrm>
            <a:off x="431371" y="5301209"/>
            <a:ext cx="7728000" cy="137459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Montserrat Light" panose="000004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2315" y="5373216"/>
            <a:ext cx="7346111" cy="810814"/>
          </a:xfrm>
        </p:spPr>
        <p:txBody>
          <a:bodyPr anchor="b"/>
          <a:lstStyle>
            <a:lvl1pPr algn="l">
              <a:lnSpc>
                <a:spcPts val="3000"/>
              </a:lnSpc>
              <a:defRPr sz="3200" b="1" i="0" spc="-60" baseline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29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- текст + четыр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16D1E4-305F-914B-B7C3-28BA2D63FA69}"/>
              </a:ext>
            </a:extLst>
          </p:cNvPr>
          <p:cNvSpPr>
            <a:spLocks/>
          </p:cNvSpPr>
          <p:nvPr userDrawn="1"/>
        </p:nvSpPr>
        <p:spPr>
          <a:xfrm>
            <a:off x="6191997" y="1062000"/>
            <a:ext cx="5620800" cy="524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Montserrat Light" panose="000004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8634-0839-1247-8D2B-FEEA21DA0BC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C8550-B23C-BE4C-BA2F-4EA403FB5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33" y="1380031"/>
            <a:ext cx="5520267" cy="4680000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>
                <a:latin typeface="Calibri" panose="020F0502020204030204" pitchFamily="34" charset="0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tabLst/>
              <a:defRPr sz="1400">
                <a:latin typeface="Calibri Light" panose="020F0302020204030204" pitchFamily="34" charset="0"/>
              </a:defRPr>
            </a:lvl2pPr>
            <a:lvl3pPr marL="198000" indent="-396000">
              <a:spcBef>
                <a:spcPts val="1200"/>
              </a:spcBef>
              <a:buFont typeface="Montserrat" panose="020B0604020202020204" pitchFamily="34" charset="0"/>
              <a:buChar char="•"/>
              <a:defRPr lang="en-GB" sz="1400" b="0" i="0" kern="1200" spc="-70" baseline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0" indent="0">
              <a:buNone/>
              <a:tabLst/>
              <a:defRPr/>
            </a:lvl4pPr>
            <a:lvl5pPr marL="0" indent="0">
              <a:spcBef>
                <a:spcPts val="900"/>
              </a:spcBef>
              <a:buNone/>
              <a:defRPr b="0" i="0">
                <a:latin typeface="Montserrat Medium" pitchFamily="2" charset="77"/>
              </a:defRPr>
            </a:lvl5pPr>
            <a:lvl6pPr marL="0" indent="0">
              <a:buNone/>
              <a:defRPr b="0" i="0">
                <a:latin typeface="Montserrat Light" pitchFamily="2" charset="77"/>
              </a:defRPr>
            </a:lvl6pPr>
          </a:lstStyle>
          <a:p>
            <a:pPr lvl="0"/>
            <a:r>
              <a:rPr lang="en-GB" dirty="0"/>
              <a:t>Level 1 Headline 14/18 Medium</a:t>
            </a:r>
          </a:p>
          <a:p>
            <a:pPr lvl="1"/>
            <a:r>
              <a:rPr lang="en-GB" dirty="0"/>
              <a:t>Level 2 Body Copy 14/18 Light</a:t>
            </a:r>
          </a:p>
          <a:p>
            <a:pPr lvl="2"/>
            <a:r>
              <a:rPr lang="en-GB" dirty="0"/>
              <a:t>Level 3 Bullets 14/18 Light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576B47-EACA-524B-8256-F341744B4A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0000" y="1404000"/>
            <a:ext cx="2400000" cy="324000"/>
          </a:xfrm>
        </p:spPr>
        <p:txBody>
          <a:bodyPr wrap="none" anchor="t"/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/>
            </a:lvl1pPr>
            <a:lvl2pPr marL="1980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DC76336-0E66-274F-AD12-CFE4ED2965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16000" y="1404000"/>
            <a:ext cx="2400000" cy="324000"/>
          </a:xfrm>
        </p:spPr>
        <p:txBody>
          <a:bodyPr wrap="none" anchor="t"/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/>
            </a:lvl1pPr>
            <a:lvl2pPr marL="1980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E1C17C-12ED-4143-ACA3-A169241A62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80000" y="3240000"/>
            <a:ext cx="2400000" cy="324000"/>
          </a:xfrm>
        </p:spPr>
        <p:txBody>
          <a:bodyPr wrap="none" anchor="t"/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/>
            </a:lvl1pPr>
            <a:lvl2pPr marL="1980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69747BA-050E-D04D-BA18-7DAA6F7EFD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16000" y="3240000"/>
            <a:ext cx="2400000" cy="324000"/>
          </a:xfrm>
        </p:spPr>
        <p:txBody>
          <a:bodyPr wrap="none" anchor="t"/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/>
            </a:lvl1pPr>
            <a:lvl2pPr marL="1980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BE7C1B24-1D02-964A-A7FF-D72516677AA3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479118" y="1867864"/>
            <a:ext cx="2400300" cy="1260000"/>
          </a:xfrm>
        </p:spPr>
        <p:txBody>
          <a:bodyPr anchor="t"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 b="0" i="0"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Вставка диаграммы</a:t>
            </a:r>
            <a:endParaRPr lang="en-GB" dirty="0"/>
          </a:p>
        </p:txBody>
      </p:sp>
      <p:sp>
        <p:nvSpPr>
          <p:cNvPr id="17" name="Chart Placeholder 15">
            <a:extLst>
              <a:ext uri="{FF2B5EF4-FFF2-40B4-BE49-F238E27FC236}">
                <a16:creationId xmlns:a16="http://schemas.microsoft.com/office/drawing/2014/main" id="{B0924C4D-0F8B-B14E-A486-51D3FB2C04E6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9216001" y="1867864"/>
            <a:ext cx="2400300" cy="1260000"/>
          </a:xfrm>
        </p:spPr>
        <p:txBody>
          <a:bodyPr anchor="t"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 b="0" i="0"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Вставка диаграммы</a:t>
            </a:r>
            <a:endParaRPr lang="en-GB" dirty="0"/>
          </a:p>
        </p:txBody>
      </p:sp>
      <p:sp>
        <p:nvSpPr>
          <p:cNvPr id="18" name="Chart Placeholder 15">
            <a:extLst>
              <a:ext uri="{FF2B5EF4-FFF2-40B4-BE49-F238E27FC236}">
                <a16:creationId xmlns:a16="http://schemas.microsoft.com/office/drawing/2014/main" id="{0727E2CF-D792-4841-8EE0-5059E1A45CC2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6479118" y="3708000"/>
            <a:ext cx="2400300" cy="1260000"/>
          </a:xfrm>
        </p:spPr>
        <p:txBody>
          <a:bodyPr anchor="t"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 b="0" i="0"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Вставка диаграммы</a:t>
            </a:r>
            <a:endParaRPr lang="en-GB" dirty="0"/>
          </a:p>
        </p:txBody>
      </p:sp>
      <p:sp>
        <p:nvSpPr>
          <p:cNvPr id="19" name="Chart Placeholder 15">
            <a:extLst>
              <a:ext uri="{FF2B5EF4-FFF2-40B4-BE49-F238E27FC236}">
                <a16:creationId xmlns:a16="http://schemas.microsoft.com/office/drawing/2014/main" id="{10E8C0F3-A78F-F949-852D-BCA97499BE36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9216001" y="3708000"/>
            <a:ext cx="2400300" cy="1260000"/>
          </a:xfrm>
        </p:spPr>
        <p:txBody>
          <a:bodyPr anchor="t"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 b="0" i="0"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Вставка диаграммы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59E0B9-738D-244F-9D96-028E271042D7}"/>
              </a:ext>
            </a:extLst>
          </p:cNvPr>
          <p:cNvCxnSpPr/>
          <p:nvPr userDrawn="1"/>
        </p:nvCxnSpPr>
        <p:spPr>
          <a:xfrm>
            <a:off x="6480000" y="1800000"/>
            <a:ext cx="24000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964700-8137-9A49-8C9D-B124352CC8CD}"/>
              </a:ext>
            </a:extLst>
          </p:cNvPr>
          <p:cNvCxnSpPr/>
          <p:nvPr userDrawn="1"/>
        </p:nvCxnSpPr>
        <p:spPr>
          <a:xfrm>
            <a:off x="9216000" y="1800000"/>
            <a:ext cx="24000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E7044EA-3240-704E-A80D-D17B39A60E86}"/>
              </a:ext>
            </a:extLst>
          </p:cNvPr>
          <p:cNvCxnSpPr/>
          <p:nvPr userDrawn="1"/>
        </p:nvCxnSpPr>
        <p:spPr>
          <a:xfrm>
            <a:off x="6480000" y="3636000"/>
            <a:ext cx="24000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BC62D4-C37B-694F-9078-C72AB04BB926}"/>
              </a:ext>
            </a:extLst>
          </p:cNvPr>
          <p:cNvCxnSpPr/>
          <p:nvPr userDrawn="1"/>
        </p:nvCxnSpPr>
        <p:spPr>
          <a:xfrm>
            <a:off x="9216000" y="3636000"/>
            <a:ext cx="24000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59DB67-EBF0-6444-B7A3-3F00BBF2ABA6}"/>
              </a:ext>
            </a:extLst>
          </p:cNvPr>
          <p:cNvCxnSpPr/>
          <p:nvPr userDrawn="1"/>
        </p:nvCxnSpPr>
        <p:spPr>
          <a:xfrm>
            <a:off x="385673" y="6315559"/>
            <a:ext cx="114240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8B4178-F2AF-6843-A82F-CF2D2D762B26}"/>
              </a:ext>
            </a:extLst>
          </p:cNvPr>
          <p:cNvCxnSpPr/>
          <p:nvPr userDrawn="1"/>
        </p:nvCxnSpPr>
        <p:spPr>
          <a:xfrm>
            <a:off x="385673" y="1053884"/>
            <a:ext cx="114240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AD13B40A-DCA4-434C-9448-2FA6982E5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76" y="240662"/>
            <a:ext cx="1104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D4BC83F5-01BA-4F5F-A744-FC93D9D10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673" y="6408000"/>
            <a:ext cx="4800000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900"/>
              </a:lnSpc>
              <a:defRPr sz="800" b="0" i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колонтитул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80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- текст + диаграмма с подписями, сер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16D1E4-305F-914B-B7C3-28BA2D63FA69}"/>
              </a:ext>
            </a:extLst>
          </p:cNvPr>
          <p:cNvSpPr>
            <a:spLocks/>
          </p:cNvSpPr>
          <p:nvPr userDrawn="1"/>
        </p:nvSpPr>
        <p:spPr>
          <a:xfrm>
            <a:off x="6191997" y="1062000"/>
            <a:ext cx="5620800" cy="524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Montserrat Light" panose="000004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8634-0839-1247-8D2B-FEEA21DA0BC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C8550-B23C-BE4C-BA2F-4EA403FB5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33" y="1380031"/>
            <a:ext cx="5520267" cy="4680000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tabLst/>
              <a:defRPr sz="1400">
                <a:latin typeface="Calibri Light" panose="020F0302020204030204" pitchFamily="34" charset="0"/>
              </a:defRPr>
            </a:lvl2pPr>
            <a:lvl3pPr marL="198000" indent="-396000">
              <a:spcBef>
                <a:spcPts val="1200"/>
              </a:spcBef>
              <a:buFont typeface="Montserrat" panose="020B0604020202020204" pitchFamily="34" charset="0"/>
              <a:buChar char="•"/>
              <a:defRPr lang="en-GB" sz="1400" b="0" i="0" kern="1200" spc="-70" baseline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0" indent="0">
              <a:buNone/>
              <a:tabLst/>
              <a:defRPr/>
            </a:lvl4pPr>
            <a:lvl5pPr marL="0" indent="0">
              <a:spcBef>
                <a:spcPts val="900"/>
              </a:spcBef>
              <a:buNone/>
              <a:defRPr b="0" i="0">
                <a:latin typeface="Montserrat Medium" pitchFamily="2" charset="77"/>
              </a:defRPr>
            </a:lvl5pPr>
            <a:lvl6pPr marL="0" indent="0">
              <a:buNone/>
              <a:defRPr b="0" i="0">
                <a:latin typeface="Montserrat Light" pitchFamily="2" charset="77"/>
              </a:defRPr>
            </a:lvl6pPr>
          </a:lstStyle>
          <a:p>
            <a:pPr lvl="0"/>
            <a:r>
              <a:rPr lang="en-GB" dirty="0"/>
              <a:t>Level 1 Headline 14/18 Medium</a:t>
            </a:r>
          </a:p>
          <a:p>
            <a:pPr lvl="1"/>
            <a:r>
              <a:rPr lang="en-GB" dirty="0"/>
              <a:t>Level 2 Body Copy 14/18 Light</a:t>
            </a:r>
          </a:p>
          <a:p>
            <a:pPr lvl="2"/>
            <a:r>
              <a:rPr lang="en-GB" dirty="0"/>
              <a:t>Level 3 Bullets 14/18 Light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576B47-EACA-524B-8256-F341744B4A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9997" y="1404000"/>
            <a:ext cx="5088000" cy="324000"/>
          </a:xfrm>
        </p:spPr>
        <p:txBody>
          <a:bodyPr wrap="none" anchor="t"/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/>
            </a:lvl1pPr>
            <a:lvl2pPr marL="1980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BE7C1B24-1D02-964A-A7FF-D72516677AA3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479117" y="1867864"/>
            <a:ext cx="5088000" cy="3060975"/>
          </a:xfrm>
        </p:spPr>
        <p:txBody>
          <a:bodyPr anchor="t"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 b="0" i="0"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Вставка диаграммы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93755E-FF64-EF49-BCCE-7993DABEFE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79116" y="5040001"/>
            <a:ext cx="1632000" cy="906463"/>
          </a:xfr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000" b="0" i="0" spc="-30" baseline="0">
                <a:solidFill>
                  <a:srgbClr val="5F5F5F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ts val="2100"/>
              </a:lnSpc>
              <a:spcBef>
                <a:spcPts val="100"/>
              </a:spcBef>
              <a:buNone/>
              <a:tabLst/>
              <a:defRPr sz="1000" b="0" i="0">
                <a:solidFill>
                  <a:schemeClr val="accent3"/>
                </a:solidFill>
                <a:latin typeface="Calibri" panose="020F0502020204030204" pitchFamily="34" charset="0"/>
              </a:defRPr>
            </a:lvl2pPr>
            <a:lvl3pPr marL="0" indent="0">
              <a:lnSpc>
                <a:spcPts val="1400"/>
              </a:lnSpc>
              <a:spcBef>
                <a:spcPts val="0"/>
              </a:spcBef>
              <a:buNone/>
              <a:defRPr sz="1000" spc="-30" baseline="0">
                <a:solidFill>
                  <a:srgbClr val="5F5F5F"/>
                </a:solidFill>
                <a:latin typeface="Calibri" panose="020F0502020204030204" pitchFamily="34" charset="0"/>
              </a:defRPr>
            </a:lvl3pPr>
            <a:lvl4pPr marL="19800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18AB00B-8D60-2D41-A9AD-BD3B8F4DE9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10703" y="5040001"/>
            <a:ext cx="1632000" cy="906463"/>
          </a:xfr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000" b="0" i="0" spc="-30" baseline="0">
                <a:solidFill>
                  <a:srgbClr val="5F5F5F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ts val="2100"/>
              </a:lnSpc>
              <a:spcBef>
                <a:spcPts val="100"/>
              </a:spcBef>
              <a:buNone/>
              <a:tabLst/>
              <a:defRPr sz="2100" b="0" i="0">
                <a:solidFill>
                  <a:schemeClr val="accent5"/>
                </a:solidFill>
                <a:latin typeface="Montserrat Light" pitchFamily="2" charset="77"/>
              </a:defRPr>
            </a:lvl2pPr>
            <a:lvl3pPr marL="0" indent="0">
              <a:lnSpc>
                <a:spcPts val="1400"/>
              </a:lnSpc>
              <a:spcBef>
                <a:spcPts val="0"/>
              </a:spcBef>
              <a:buNone/>
              <a:defRPr sz="1000" spc="-30" baseline="0">
                <a:solidFill>
                  <a:srgbClr val="5F5F5F"/>
                </a:solidFill>
              </a:defRPr>
            </a:lvl3pPr>
            <a:lvl4pPr marL="19800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80A6A4F6-BF1A-4947-832E-B9763F9A8D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942291" y="5040001"/>
            <a:ext cx="1632000" cy="906463"/>
          </a:xfr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000" b="0" i="0" spc="-30" baseline="0">
                <a:solidFill>
                  <a:srgbClr val="5F5F5F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ts val="2100"/>
              </a:lnSpc>
              <a:spcBef>
                <a:spcPts val="100"/>
              </a:spcBef>
              <a:buNone/>
              <a:tabLst/>
              <a:defRPr sz="2100" b="0" i="0">
                <a:solidFill>
                  <a:schemeClr val="accent4"/>
                </a:solidFill>
                <a:latin typeface="Montserrat Light" pitchFamily="2" charset="77"/>
              </a:defRPr>
            </a:lvl2pPr>
            <a:lvl3pPr marL="0" indent="0">
              <a:lnSpc>
                <a:spcPts val="1400"/>
              </a:lnSpc>
              <a:spcBef>
                <a:spcPts val="0"/>
              </a:spcBef>
              <a:buNone/>
              <a:defRPr sz="1000" spc="-30" baseline="0">
                <a:solidFill>
                  <a:srgbClr val="5F5F5F"/>
                </a:solidFill>
              </a:defRPr>
            </a:lvl3pPr>
            <a:lvl4pPr marL="19800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8297FF-075B-EB42-B0FC-4EF04F62741A}"/>
              </a:ext>
            </a:extLst>
          </p:cNvPr>
          <p:cNvCxnSpPr/>
          <p:nvPr userDrawn="1"/>
        </p:nvCxnSpPr>
        <p:spPr>
          <a:xfrm>
            <a:off x="385673" y="6315559"/>
            <a:ext cx="114240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DF8EA-783E-724B-9FC1-5F1C1D674394}"/>
              </a:ext>
            </a:extLst>
          </p:cNvPr>
          <p:cNvCxnSpPr/>
          <p:nvPr userDrawn="1"/>
        </p:nvCxnSpPr>
        <p:spPr>
          <a:xfrm>
            <a:off x="385673" y="1053884"/>
            <a:ext cx="114240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D6E1B12-BA93-434F-A823-55F2A290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76" y="240662"/>
            <a:ext cx="1104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EBA0418-BB29-43F7-BB04-A07E1177B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673" y="6408000"/>
            <a:ext cx="4800000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900"/>
              </a:lnSpc>
              <a:defRPr sz="800" b="0" i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колонтитул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658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-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16D1E4-305F-914B-B7C3-28BA2D63FA69}"/>
              </a:ext>
            </a:extLst>
          </p:cNvPr>
          <p:cNvSpPr>
            <a:spLocks/>
          </p:cNvSpPr>
          <p:nvPr userDrawn="1"/>
        </p:nvSpPr>
        <p:spPr>
          <a:xfrm>
            <a:off x="385232" y="1055780"/>
            <a:ext cx="11428800" cy="5252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Montserrat Light" panose="000004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8634-0839-1247-8D2B-FEEA21DA0BC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9205E91-5B62-B64C-90B6-3DB31B612A4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7700" y="1252403"/>
            <a:ext cx="10944000" cy="4860000"/>
          </a:xfrm>
          <a:ln>
            <a:solidFill>
              <a:srgbClr val="0078B4"/>
            </a:solidFill>
          </a:ln>
        </p:spPr>
        <p:txBody>
          <a:bodyPr/>
          <a:lstStyle>
            <a:lvl1pPr marL="0" indent="0" algn="l">
              <a:buNone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Вставка диаграммы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AC33E9-77DA-FB49-9047-E81A9DADF960}"/>
              </a:ext>
            </a:extLst>
          </p:cNvPr>
          <p:cNvCxnSpPr/>
          <p:nvPr userDrawn="1"/>
        </p:nvCxnSpPr>
        <p:spPr>
          <a:xfrm>
            <a:off x="385673" y="6315559"/>
            <a:ext cx="114240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484735-E813-D541-9934-4D7BCDF25880}"/>
              </a:ext>
            </a:extLst>
          </p:cNvPr>
          <p:cNvCxnSpPr/>
          <p:nvPr userDrawn="1"/>
        </p:nvCxnSpPr>
        <p:spPr>
          <a:xfrm>
            <a:off x="385673" y="1053884"/>
            <a:ext cx="114240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1FCE14C-9118-4CC7-B685-2A79786B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76" y="240662"/>
            <a:ext cx="1104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F100EE0-BF6B-491F-899F-12E8F339B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673" y="6408000"/>
            <a:ext cx="4800000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900"/>
              </a:lnSpc>
              <a:defRPr sz="800" b="0" i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колонтитул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83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-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8634-0839-1247-8D2B-FEEA21DA0BC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A7DB837F-0067-6D45-9F93-E250875D045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85233" y="1368001"/>
            <a:ext cx="11407232" cy="4608000"/>
          </a:xfrm>
        </p:spPr>
        <p:txBody>
          <a:bodyPr/>
          <a:lstStyle>
            <a:lvl1pPr marL="0" indent="0">
              <a:buNone/>
              <a:defRPr b="0" i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таблицы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A095A9-5754-2F49-BEDC-7AC5587E50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5233" y="6021712"/>
            <a:ext cx="11407232" cy="216000"/>
          </a:xfrm>
        </p:spPr>
        <p:txBody>
          <a:bodyPr anchor="t"/>
          <a:lstStyle>
            <a:lvl1pPr marL="450000" indent="-358775">
              <a:lnSpc>
                <a:spcPts val="750"/>
              </a:lnSpc>
              <a:spcBef>
                <a:spcPts val="0"/>
              </a:spcBef>
              <a:buClr>
                <a:srgbClr val="5F5F5F"/>
              </a:buClr>
              <a:buFont typeface="+mj-lt"/>
              <a:buAutoNum type="arabicPeriod"/>
              <a:tabLst/>
              <a:defRPr sz="600" b="0" i="0" spc="-30" baseline="0">
                <a:solidFill>
                  <a:srgbClr val="5F5F5F"/>
                </a:solidFill>
                <a:latin typeface="Montserrat" pitchFamily="2" charset="77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3F94E64-57F0-4D02-82B1-0D23FB89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76" y="240662"/>
            <a:ext cx="1104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8DED534-0AC5-4C08-A7D5-577FFE02D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673" y="6408000"/>
            <a:ext cx="4800000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900"/>
              </a:lnSpc>
              <a:defRPr sz="800" b="0" i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колонтитул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206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- 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8634-0839-1247-8D2B-FEEA21DA0BC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ECA2F5B-2E68-4A6B-8DDC-01C634F7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76" y="240662"/>
            <a:ext cx="1104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0A0215-EF0D-4604-B4DA-69B6C529D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673" y="6408000"/>
            <a:ext cx="4800000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900"/>
              </a:lnSpc>
              <a:defRPr sz="800" b="0" i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колонтитул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75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385560" y="240840"/>
            <a:ext cx="11039760" cy="71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Montserrat Light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subTitle"/>
          </p:nvPr>
        </p:nvSpPr>
        <p:spPr>
          <a:xfrm>
            <a:off x="385560" y="1412640"/>
            <a:ext cx="11278440" cy="4518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1001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2B0B-777C-4108-9749-1AF25FCEBF38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6B11-09DE-4B88-9BD9-E34DAAE91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444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20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5674" y="1412776"/>
            <a:ext cx="11278945" cy="451923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buClr>
                <a:srgbClr val="007FFF"/>
              </a:buClr>
              <a:defRPr>
                <a:latin typeface="Calibri Light" panose="020F0302020204030204" pitchFamily="34" charset="0"/>
                <a:cs typeface="Arial" panose="020B0604020202020204" pitchFamily="34" charset="0"/>
              </a:defRPr>
            </a:lvl6pPr>
          </a:lstStyle>
          <a:p>
            <a:r>
              <a:rPr lang="ru-RU" dirty="0"/>
              <a:t>Текст 18/24</a:t>
            </a:r>
            <a:endParaRPr lang="en-GB" dirty="0"/>
          </a:p>
          <a:p>
            <a:pPr lvl="1"/>
            <a:r>
              <a:rPr lang="ru-RU" dirty="0"/>
              <a:t>Второй уровень 18/24</a:t>
            </a:r>
            <a:endParaRPr lang="en-GB" dirty="0"/>
          </a:p>
          <a:p>
            <a:pPr lvl="2"/>
            <a:r>
              <a:rPr lang="ru-RU" dirty="0"/>
              <a:t>Третий уровень 13/14 </a:t>
            </a:r>
            <a:endParaRPr lang="en-GB" dirty="0"/>
          </a:p>
          <a:p>
            <a:pPr lvl="3"/>
            <a:r>
              <a:rPr lang="kk-KZ" dirty="0"/>
              <a:t>Четвертый </a:t>
            </a:r>
            <a:r>
              <a:rPr lang="ru-RU" dirty="0"/>
              <a:t>уровень 13/14 </a:t>
            </a:r>
          </a:p>
          <a:p>
            <a:pPr lvl="4"/>
            <a:r>
              <a:rPr lang="ru-RU" dirty="0"/>
              <a:t>Пятый уровень 11/12</a:t>
            </a:r>
          </a:p>
          <a:p>
            <a:pPr lvl="5"/>
            <a:r>
              <a:rPr lang="ru-RU" dirty="0"/>
              <a:t>Шестой уровень 11/12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8634-0839-1247-8D2B-FEEA21DA0BC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BC933A4-E1EA-4056-9520-0FEDBF7CE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676" y="240662"/>
            <a:ext cx="1104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Введите заголовок слайда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F65C9FA-A87C-4B27-8251-6D727371C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673" y="6408000"/>
            <a:ext cx="4800000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900"/>
              </a:lnSpc>
              <a:defRPr sz="800" b="0" i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колонтитул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42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-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5672" y="1355558"/>
            <a:ext cx="11398959" cy="4860000"/>
          </a:xfrm>
        </p:spPr>
        <p:txBody>
          <a:bodyPr/>
          <a:lstStyle>
            <a:lvl1pPr marL="0" indent="0">
              <a:lnSpc>
                <a:spcPts val="3000"/>
              </a:lnSpc>
              <a:buNone/>
              <a:defRPr lang="en-GB" smtClean="0"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Montserrat"/>
              <a:buNone/>
              <a:tabLst/>
              <a:defRPr lang="en-GB"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19800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1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Montserrat"/>
              <a:buNone/>
              <a:tabLst/>
              <a:defRPr/>
            </a:pPr>
            <a:r>
              <a:rPr lang="en-GB" dirty="0"/>
              <a:t>Level 1 Body Copy</a:t>
            </a:r>
          </a:p>
          <a:p>
            <a:pPr marL="0" marR="0" lvl="1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Montserrat"/>
              <a:buNone/>
              <a:tabLst/>
              <a:defRPr/>
            </a:pPr>
            <a:r>
              <a:rPr lang="en-GB" dirty="0"/>
              <a:t>Level 2 Body Copy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8634-0839-1247-8D2B-FEEA21DA0BC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7A3407A-8DE2-4F0B-84FA-53F4FBFC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76" y="240662"/>
            <a:ext cx="1104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921695-01F4-4191-8A2B-4182B5340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673" y="6408000"/>
            <a:ext cx="4800000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900"/>
              </a:lnSpc>
              <a:defRPr sz="800" b="0" i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колонтитул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63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- текст, две колонк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колонтитул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8634-0839-1247-8D2B-FEEA21DA0BC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C8550-B23C-BE4C-BA2F-4EA403FB5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6000" y="1380031"/>
            <a:ext cx="4680000" cy="468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Clr>
                <a:srgbClr val="00AFAA"/>
              </a:buClr>
              <a:buSzPct val="90000"/>
              <a:buFont typeface="Montserrat" pitchFamily="2" charset="0"/>
              <a:buNone/>
              <a:tabLst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None/>
              <a:tabLst/>
              <a:defRPr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0" indent="0">
              <a:spcBef>
                <a:spcPts val="900"/>
              </a:spcBef>
              <a:buNone/>
              <a:defRPr b="0" i="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0" indent="0">
              <a:buNone/>
              <a:tabLst/>
              <a:defRPr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900"/>
              </a:spcBef>
              <a:buNone/>
              <a:defRPr b="0" i="0"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Clr>
                <a:srgbClr val="00AFAA"/>
              </a:buClr>
              <a:buSzPct val="90000"/>
              <a:buFont typeface="Montserrat" pitchFamily="2" charset="0"/>
              <a:buNone/>
              <a:tabLst/>
              <a:defRPr/>
            </a:pPr>
            <a:r>
              <a:rPr lang="en-GB" dirty="0"/>
              <a:t>Level 1 Headline 18/24</a:t>
            </a:r>
          </a:p>
          <a:p>
            <a:pPr lvl="1"/>
            <a:r>
              <a:rPr lang="en-GB" dirty="0"/>
              <a:t>Level 2 Body Copy 18/2</a:t>
            </a:r>
          </a:p>
          <a:p>
            <a:pPr lvl="2"/>
            <a:r>
              <a:rPr lang="en-GB" dirty="0"/>
              <a:t>Level 3 Headline 14/18</a:t>
            </a:r>
          </a:p>
          <a:p>
            <a:pPr lvl="3"/>
            <a:r>
              <a:rPr lang="en-GB" dirty="0"/>
              <a:t>Level 4 Body Copy 14/18</a:t>
            </a:r>
          </a:p>
          <a:p>
            <a:pPr lvl="4"/>
            <a:r>
              <a:rPr lang="en-GB" dirty="0"/>
              <a:t>Level 5 Heading 11/15 </a:t>
            </a:r>
          </a:p>
          <a:p>
            <a:pPr lvl="4"/>
            <a:r>
              <a:rPr lang="en-GB" dirty="0"/>
              <a:t>Level 6 Body Copy 11/15 Light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6CD8260-F678-6647-9144-3876914ACF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6000" y="1380031"/>
            <a:ext cx="4680000" cy="468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Clr>
                <a:srgbClr val="00AFAA"/>
              </a:buClr>
              <a:buSzPct val="90000"/>
              <a:buFont typeface="Montserrat" pitchFamily="2" charset="0"/>
              <a:buNone/>
              <a:tabLst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None/>
              <a:tabLst/>
              <a:defRPr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0" indent="0">
              <a:spcBef>
                <a:spcPts val="900"/>
              </a:spcBef>
              <a:buNone/>
              <a:defRPr b="0" i="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0" indent="0">
              <a:buNone/>
              <a:tabLst/>
              <a:defRPr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900"/>
              </a:spcBef>
              <a:buNone/>
              <a:defRPr b="0" i="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0" indent="0">
              <a:buNone/>
              <a:defRPr b="0" i="0">
                <a:latin typeface="Calibri Light" panose="020F0302020204030204" pitchFamily="34" charset="0"/>
                <a:cs typeface="Arial" panose="020B0604020202020204" pitchFamily="34" charset="0"/>
              </a:defRPr>
            </a:lvl6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Clr>
                <a:srgbClr val="00AFAA"/>
              </a:buClr>
              <a:buSzPct val="90000"/>
              <a:buFont typeface="Montserrat" pitchFamily="2" charset="0"/>
              <a:buNone/>
              <a:tabLst/>
              <a:defRPr/>
            </a:pPr>
            <a:r>
              <a:rPr lang="en-GB" dirty="0"/>
              <a:t>Level 1 Headline 18/24 Medium</a:t>
            </a:r>
          </a:p>
          <a:p>
            <a:pPr lvl="1"/>
            <a:r>
              <a:rPr lang="en-GB" dirty="0"/>
              <a:t>Level 2 Body Copy 18/24 Light</a:t>
            </a:r>
          </a:p>
          <a:p>
            <a:pPr lvl="2"/>
            <a:r>
              <a:rPr lang="en-GB" dirty="0"/>
              <a:t>Level 3 Headline 14/18</a:t>
            </a:r>
          </a:p>
          <a:p>
            <a:pPr lvl="3"/>
            <a:r>
              <a:rPr lang="en-GB" dirty="0"/>
              <a:t>Level 4 Body Copy 14/18 Light</a:t>
            </a:r>
          </a:p>
          <a:p>
            <a:pPr lvl="4"/>
            <a:r>
              <a:rPr lang="en-GB" dirty="0"/>
              <a:t>Level 5 Heading 11/15 Medium</a:t>
            </a:r>
          </a:p>
          <a:p>
            <a:pPr lvl="5"/>
            <a:r>
              <a:rPr lang="en-GB" dirty="0"/>
              <a:t>Level 6 Body Copy 11/15 Light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9175B8A-9D36-47E3-A668-D2B7C4CD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76" y="240662"/>
            <a:ext cx="1104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12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- текст, две колонк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1F27FD-F23D-A54A-AB8F-199F056E2A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6000" y="1379951"/>
            <a:ext cx="4680000" cy="4680000"/>
          </a:xfrm>
        </p:spPr>
        <p:txBody>
          <a:bodyPr/>
          <a:lstStyle>
            <a:lvl1pPr>
              <a:defRPr b="0" i="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>
              <a:defRPr lang="en-GB" sz="1100" b="0" i="0" kern="1200" spc="-80" baseline="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5pPr>
            <a:lvl6pPr>
              <a:defRPr lang="en-GB" sz="1100" b="0" i="0" kern="1200" spc="-80" baseline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6pPr>
          </a:lstStyle>
          <a:p>
            <a:pPr lvl="0"/>
            <a:r>
              <a:rPr lang="en-GB" dirty="0"/>
              <a:t>Level 1 Bullets 18/24 Light</a:t>
            </a:r>
          </a:p>
          <a:p>
            <a:pPr lvl="1"/>
            <a:r>
              <a:rPr lang="en-GB" dirty="0"/>
              <a:t>Level 2 Secondary Bullets 18/24 Light</a:t>
            </a:r>
          </a:p>
          <a:p>
            <a:pPr lvl="2"/>
            <a:r>
              <a:rPr lang="en-GB" dirty="0"/>
              <a:t>Level 3 Bullets 14/18 Light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Level 5 Bullets 11/15 Light</a:t>
            </a:r>
          </a:p>
          <a:p>
            <a:pPr lvl="5"/>
            <a:r>
              <a:rPr lang="en-GB" dirty="0"/>
              <a:t>Level 6 Secondary Bullets 11/15 Light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B5F319-7861-2343-A64E-8274E90293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6000" y="1379951"/>
            <a:ext cx="4677656" cy="4680000"/>
          </a:xfrm>
        </p:spPr>
        <p:txBody>
          <a:bodyPr/>
          <a:lstStyle>
            <a:lvl1pPr>
              <a:defRPr b="0" i="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>
              <a:defRPr spc="-80" baseline="0"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>
              <a:defRPr spc="-80" baseline="0">
                <a:latin typeface="Calibri Light" panose="020F030202020403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GB" dirty="0"/>
              <a:t>Level 1 Bullets 18/24 Light</a:t>
            </a:r>
          </a:p>
          <a:p>
            <a:pPr lvl="1"/>
            <a:r>
              <a:rPr lang="en-GB" dirty="0"/>
              <a:t>Level 2 Secondary Bullets  18/24 Light</a:t>
            </a:r>
          </a:p>
          <a:p>
            <a:pPr lvl="2"/>
            <a:r>
              <a:rPr lang="en-GB" dirty="0"/>
              <a:t>Level 3 Bullets 14/18 Light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Level 5 Bullets 11/15 Light</a:t>
            </a:r>
          </a:p>
          <a:p>
            <a:pPr lvl="5"/>
            <a:r>
              <a:rPr lang="en-GB" dirty="0"/>
              <a:t>Level 6 Secondary Bullets 11/15 Light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8634-0839-1247-8D2B-FEEA21DA0BC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F766A24-20B6-4A4A-A253-B1D43F8F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76" y="240662"/>
            <a:ext cx="1104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9476A09-2F3E-4B68-B645-E6F0640E2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673" y="6408000"/>
            <a:ext cx="4800000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900"/>
              </a:lnSpc>
              <a:defRPr sz="800" b="0" i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колонтитул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- текст + рисуно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8634-0839-1247-8D2B-FEEA21DA0BC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C8550-B23C-BE4C-BA2F-4EA403FB5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233" y="1380031"/>
            <a:ext cx="5520267" cy="4680000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</a:defRPr>
            </a:lvl1pPr>
            <a:lvl2pPr marL="0" indent="0">
              <a:spcBef>
                <a:spcPts val="0"/>
              </a:spcBef>
              <a:buNone/>
              <a:tabLst/>
              <a:defRPr>
                <a:latin typeface="Calibri Light" panose="020F0302020204030204" pitchFamily="34" charset="0"/>
              </a:defRPr>
            </a:lvl2pPr>
            <a:lvl3pPr marL="0" indent="0">
              <a:spcBef>
                <a:spcPts val="900"/>
              </a:spcBef>
              <a:buNone/>
              <a:defRPr b="0" i="0">
                <a:latin typeface="Calibri" panose="020F0502020204030204" pitchFamily="34" charset="0"/>
              </a:defRPr>
            </a:lvl3pPr>
            <a:lvl4pPr marL="0" indent="0">
              <a:buNone/>
              <a:tabLst/>
              <a:defRPr>
                <a:latin typeface="Calibri Light" panose="020F0302020204030204" pitchFamily="34" charset="0"/>
              </a:defRPr>
            </a:lvl4pPr>
            <a:lvl5pPr marL="0" indent="0">
              <a:spcBef>
                <a:spcPts val="900"/>
              </a:spcBef>
              <a:buNone/>
              <a:defRPr b="0" i="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0" indent="0">
              <a:buNone/>
              <a:defRPr b="0" i="0">
                <a:latin typeface="Calibri Light" panose="020F0302020204030204" pitchFamily="34" charset="0"/>
              </a:defRPr>
            </a:lvl6pPr>
          </a:lstStyle>
          <a:p>
            <a:pPr lvl="0"/>
            <a:r>
              <a:rPr lang="en-GB" dirty="0"/>
              <a:t>Level 1 Headline 18/24 Medium</a:t>
            </a:r>
          </a:p>
          <a:p>
            <a:pPr lvl="1"/>
            <a:r>
              <a:rPr lang="en-GB" dirty="0"/>
              <a:t>Level 2 Body Copy 18/24 Light</a:t>
            </a:r>
          </a:p>
          <a:p>
            <a:pPr lvl="2"/>
            <a:r>
              <a:rPr lang="en-GB" dirty="0"/>
              <a:t>Level 3 Headline 14/18 Medium</a:t>
            </a:r>
          </a:p>
          <a:p>
            <a:pPr lvl="3"/>
            <a:r>
              <a:rPr lang="en-GB" dirty="0"/>
              <a:t>Level 4 Body Copy 14/18 Light</a:t>
            </a:r>
          </a:p>
          <a:p>
            <a:pPr lvl="4"/>
            <a:r>
              <a:rPr lang="en-GB" dirty="0"/>
              <a:t>Level 5 Headline 11/15 Medium</a:t>
            </a:r>
          </a:p>
          <a:p>
            <a:pPr lvl="5"/>
            <a:r>
              <a:rPr lang="en-GB" dirty="0"/>
              <a:t>Level 6 Body Copy 11/15 Light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054D66-0EE7-0B40-A894-40846278A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91997" y="1062000"/>
            <a:ext cx="5620800" cy="5248800"/>
          </a:xfrm>
          <a:solidFill>
            <a:schemeClr val="bg2"/>
          </a:solidFill>
        </p:spPr>
        <p:txBody>
          <a:bodyPr wrap="none" bIns="720000" anchor="ctr"/>
          <a:lstStyle>
            <a:lvl1pPr marL="0" indent="0" algn="ctr">
              <a:buNone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Вставка рисунка</a:t>
            </a:r>
            <a:endParaRPr lang="en-GB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6FCE072-D695-4C56-B02D-38405B83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76" y="240662"/>
            <a:ext cx="1104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A619E7F-007A-43B4-9AD5-7B4776250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673" y="6408000"/>
            <a:ext cx="4800000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900"/>
              </a:lnSpc>
              <a:defRPr sz="800" b="0" i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колонтитул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87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- текст + рисуно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8634-0839-1247-8D2B-FEEA21DA0BC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054D66-0EE7-0B40-A894-40846278A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91997" y="1062000"/>
            <a:ext cx="5620800" cy="5248800"/>
          </a:xfrm>
          <a:solidFill>
            <a:schemeClr val="bg2"/>
          </a:solidFill>
        </p:spPr>
        <p:txBody>
          <a:bodyPr wrap="none" bIns="720000" anchor="ctr"/>
          <a:lstStyle>
            <a:lvl1pPr marL="0" indent="0" algn="ctr">
              <a:buNone/>
              <a:defRPr b="0" i="0">
                <a:latin typeface="Montserrat Light" panose="00000400000000000000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7DCE1-C92E-FE48-B7FA-DC02C8EA27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000" y="1378800"/>
            <a:ext cx="5520000" cy="4680000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  <a:lvl6pPr>
              <a:defRPr>
                <a:latin typeface="Calibri Light" panose="020F0302020204030204" pitchFamily="34" charset="0"/>
              </a:defRPr>
            </a:lvl6pPr>
          </a:lstStyle>
          <a:p>
            <a:pPr lvl="0"/>
            <a:r>
              <a:rPr lang="en-GB" dirty="0"/>
              <a:t>Level 1 Bullets 18/24 Light</a:t>
            </a:r>
          </a:p>
          <a:p>
            <a:pPr lvl="1"/>
            <a:r>
              <a:rPr lang="en-GB" dirty="0"/>
              <a:t>Level 2 Secondary Bullets 18/24 Light</a:t>
            </a:r>
          </a:p>
          <a:p>
            <a:pPr lvl="2"/>
            <a:r>
              <a:rPr lang="en-GB" dirty="0"/>
              <a:t>Level 3 Bullets 14/18 Light</a:t>
            </a:r>
          </a:p>
          <a:p>
            <a:pPr lvl="3"/>
            <a:r>
              <a:rPr lang="en-GB" dirty="0"/>
              <a:t>Level 4 Secondary Bullets 14/18 Light</a:t>
            </a:r>
          </a:p>
          <a:p>
            <a:pPr lvl="4"/>
            <a:r>
              <a:rPr lang="en-GB" dirty="0"/>
              <a:t>Level 5 Bullets 11/15 Light</a:t>
            </a:r>
          </a:p>
          <a:p>
            <a:pPr lvl="5"/>
            <a:r>
              <a:rPr lang="en-GB" dirty="0"/>
              <a:t>Level 6 Secondary Bullets 11/15 Light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E2A7C8C-DC8F-4D03-8917-AB88DA27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76" y="240662"/>
            <a:ext cx="1104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D17B654-BE33-438B-944B-D511884CF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673" y="6408000"/>
            <a:ext cx="4800000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900"/>
              </a:lnSpc>
              <a:defRPr sz="800" b="0" i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колонтитул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02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- два рисунка +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0270DC4D-7471-1E48-BBCE-CD9D3F36DF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232" y="1062001"/>
            <a:ext cx="5616001" cy="3463199"/>
          </a:xfrm>
          <a:solidFill>
            <a:schemeClr val="bg2"/>
          </a:solidFill>
        </p:spPr>
        <p:txBody>
          <a:bodyPr wrap="none" bIns="720000" anchor="ctr"/>
          <a:lstStyle>
            <a:lvl1pPr marL="0" indent="0" algn="ctr">
              <a:buNone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Вставка рисунка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87FC64-0242-E24E-A3AD-7DFD6D9C04F2}"/>
              </a:ext>
            </a:extLst>
          </p:cNvPr>
          <p:cNvCxnSpPr>
            <a:cxnSpLocks/>
          </p:cNvCxnSpPr>
          <p:nvPr userDrawn="1"/>
        </p:nvCxnSpPr>
        <p:spPr>
          <a:xfrm>
            <a:off x="385673" y="1053884"/>
            <a:ext cx="56160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B15515-0636-D340-A3DB-EC5075761804}"/>
              </a:ext>
            </a:extLst>
          </p:cNvPr>
          <p:cNvCxnSpPr>
            <a:cxnSpLocks/>
          </p:cNvCxnSpPr>
          <p:nvPr userDrawn="1"/>
        </p:nvCxnSpPr>
        <p:spPr>
          <a:xfrm>
            <a:off x="385673" y="4529971"/>
            <a:ext cx="56160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DAF2682-F345-7747-9457-78FBCBC5BE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4000" y="4680000"/>
            <a:ext cx="5617233" cy="15732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100"/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100">
                <a:latin typeface="Calibri Light" panose="020F0302020204030204" pitchFamily="34" charset="0"/>
              </a:defRPr>
            </a:lvl2pPr>
            <a:lvl3pPr marL="0" indent="0">
              <a:lnSpc>
                <a:spcPts val="1500"/>
              </a:lnSpc>
              <a:buNone/>
              <a:defRPr sz="1100"/>
            </a:lvl3pPr>
            <a:lvl4pPr marL="198000" indent="0">
              <a:lnSpc>
                <a:spcPts val="1500"/>
              </a:lnSpc>
              <a:buNone/>
              <a:defRPr sz="1100"/>
            </a:lvl4pPr>
            <a:lvl5pPr marL="0" indent="0">
              <a:lnSpc>
                <a:spcPts val="1500"/>
              </a:lnSpc>
              <a:buNone/>
              <a:defRPr sz="1100"/>
            </a:lvl5pPr>
          </a:lstStyle>
          <a:p>
            <a:pPr lvl="0"/>
            <a:r>
              <a:rPr lang="en-GB" dirty="0"/>
              <a:t>Level 1 Headline 11/15 Medium</a:t>
            </a:r>
          </a:p>
          <a:p>
            <a:pPr lvl="1"/>
            <a:r>
              <a:rPr lang="en-GB" dirty="0"/>
              <a:t>Level 2 Body Copy 11/15 Light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B9AEB329-62B0-4F4D-9662-12F508B1F5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93673" y="1062001"/>
            <a:ext cx="5616000" cy="3463199"/>
          </a:xfrm>
          <a:solidFill>
            <a:schemeClr val="bg2"/>
          </a:solidFill>
        </p:spPr>
        <p:txBody>
          <a:bodyPr wrap="none" bIns="720000" anchor="ctr"/>
          <a:lstStyle>
            <a:lvl1pPr marL="0" indent="0" algn="ctr">
              <a:buNone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Вставка рисунка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688720-2A02-FA4D-B18D-D1E61DEE81A9}"/>
              </a:ext>
            </a:extLst>
          </p:cNvPr>
          <p:cNvCxnSpPr>
            <a:cxnSpLocks/>
          </p:cNvCxnSpPr>
          <p:nvPr userDrawn="1"/>
        </p:nvCxnSpPr>
        <p:spPr>
          <a:xfrm>
            <a:off x="6193673" y="1053884"/>
            <a:ext cx="56160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E99C93-3408-234B-9F3E-186D862884E4}"/>
              </a:ext>
            </a:extLst>
          </p:cNvPr>
          <p:cNvCxnSpPr>
            <a:cxnSpLocks/>
          </p:cNvCxnSpPr>
          <p:nvPr userDrawn="1"/>
        </p:nvCxnSpPr>
        <p:spPr>
          <a:xfrm>
            <a:off x="6193673" y="4529971"/>
            <a:ext cx="56160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646F3892-F09F-444C-AA68-B0E05C8C25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3673" y="4680000"/>
            <a:ext cx="5616000" cy="15732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100"/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100">
                <a:latin typeface="Calibri Light" panose="020F0302020204030204" pitchFamily="34" charset="0"/>
              </a:defRPr>
            </a:lvl2pPr>
            <a:lvl3pPr marL="0" indent="0">
              <a:lnSpc>
                <a:spcPts val="1500"/>
              </a:lnSpc>
              <a:buNone/>
              <a:defRPr sz="1100"/>
            </a:lvl3pPr>
            <a:lvl4pPr marL="198000" indent="0">
              <a:lnSpc>
                <a:spcPts val="1500"/>
              </a:lnSpc>
              <a:buNone/>
              <a:defRPr sz="1100"/>
            </a:lvl4pPr>
            <a:lvl5pPr marL="0" indent="0">
              <a:lnSpc>
                <a:spcPts val="1500"/>
              </a:lnSpc>
              <a:buNone/>
              <a:defRPr sz="1100"/>
            </a:lvl5pPr>
          </a:lstStyle>
          <a:p>
            <a:pPr lvl="0"/>
            <a:r>
              <a:rPr lang="en-GB" dirty="0"/>
              <a:t>Level 1 Headline 11/15 Medium</a:t>
            </a:r>
          </a:p>
          <a:p>
            <a:pPr lvl="1"/>
            <a:r>
              <a:rPr lang="en-GB" dirty="0"/>
              <a:t>Level 2 Body Copy 11/15 Light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A14866-57C8-D04F-9316-D7A1280D1759}"/>
              </a:ext>
            </a:extLst>
          </p:cNvPr>
          <p:cNvCxnSpPr/>
          <p:nvPr userDrawn="1"/>
        </p:nvCxnSpPr>
        <p:spPr>
          <a:xfrm>
            <a:off x="385673" y="6315559"/>
            <a:ext cx="114240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F385771-FA2B-4F8B-A183-0D15BE222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76" y="240662"/>
            <a:ext cx="1104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F1D2CDD4-A2C7-458E-931D-D16E90A59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673" y="6408000"/>
            <a:ext cx="4800000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900"/>
              </a:lnSpc>
              <a:defRPr sz="800" b="0" i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колонтитул</a:t>
            </a:r>
            <a:endParaRPr lang="en-GB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2A06A920-6B21-405A-AD7E-1450CEC2E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208" y="6457298"/>
            <a:ext cx="383633" cy="18940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 i="0" spc="-10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B7D98634-0839-1247-8D2B-FEEA21DA0B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1FF926B-CF33-4BDD-AD4B-8A01B9607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717" y="6369425"/>
            <a:ext cx="491563" cy="3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1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- четыре рисунка +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0270DC4D-7471-1E48-BBCE-CD9D3F36DF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231" y="1062001"/>
            <a:ext cx="2716800" cy="3463199"/>
          </a:xfrm>
          <a:solidFill>
            <a:schemeClr val="bg2"/>
          </a:solidFill>
        </p:spPr>
        <p:txBody>
          <a:bodyPr wrap="square" bIns="720000" anchor="ctr"/>
          <a:lstStyle>
            <a:lvl1pPr marL="0" indent="0" algn="ctr">
              <a:buNone/>
              <a:defRPr b="0" i="0">
                <a:latin typeface="Montserrat Light" panose="00000400000000000000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87FC64-0242-E24E-A3AD-7DFD6D9C04F2}"/>
              </a:ext>
            </a:extLst>
          </p:cNvPr>
          <p:cNvCxnSpPr>
            <a:cxnSpLocks/>
          </p:cNvCxnSpPr>
          <p:nvPr userDrawn="1"/>
        </p:nvCxnSpPr>
        <p:spPr>
          <a:xfrm>
            <a:off x="385673" y="1053884"/>
            <a:ext cx="27168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B15515-0636-D340-A3DB-EC5075761804}"/>
              </a:ext>
            </a:extLst>
          </p:cNvPr>
          <p:cNvCxnSpPr>
            <a:cxnSpLocks/>
          </p:cNvCxnSpPr>
          <p:nvPr userDrawn="1"/>
        </p:nvCxnSpPr>
        <p:spPr>
          <a:xfrm>
            <a:off x="385673" y="4529971"/>
            <a:ext cx="27168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DAF2682-F345-7747-9457-78FBCBC5BE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999" y="4680000"/>
            <a:ext cx="2716800" cy="15732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100"/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100">
                <a:latin typeface="Calibri Light" panose="020F0302020204030204" pitchFamily="34" charset="0"/>
              </a:defRPr>
            </a:lvl2pPr>
            <a:lvl3pPr marL="0" indent="0">
              <a:lnSpc>
                <a:spcPts val="1500"/>
              </a:lnSpc>
              <a:buNone/>
              <a:defRPr sz="1100"/>
            </a:lvl3pPr>
            <a:lvl4pPr marL="198000" indent="0">
              <a:lnSpc>
                <a:spcPts val="1500"/>
              </a:lnSpc>
              <a:buNone/>
              <a:defRPr sz="1100"/>
            </a:lvl4pPr>
            <a:lvl5pPr marL="0" indent="0">
              <a:lnSpc>
                <a:spcPts val="1500"/>
              </a:lnSpc>
              <a:buNone/>
              <a:defRPr sz="1100"/>
            </a:lvl5pPr>
          </a:lstStyle>
          <a:p>
            <a:pPr lvl="0"/>
            <a:r>
              <a:rPr lang="en-GB" dirty="0"/>
              <a:t>Level 1 Headline 11/15 Medium</a:t>
            </a:r>
          </a:p>
          <a:p>
            <a:pPr lvl="1"/>
            <a:r>
              <a:rPr lang="en-GB" dirty="0"/>
              <a:t>Level 2 Body Copy 11/15 Light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B9AEB329-62B0-4F4D-9662-12F508B1F5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84432" y="1062001"/>
            <a:ext cx="2716800" cy="3463199"/>
          </a:xfrm>
          <a:solidFill>
            <a:schemeClr val="bg2"/>
          </a:solidFill>
        </p:spPr>
        <p:txBody>
          <a:bodyPr wrap="square" bIns="720000" anchor="ctr"/>
          <a:lstStyle>
            <a:lvl1pPr marL="0" indent="0" algn="ctr">
              <a:buNone/>
              <a:defRPr b="0" i="0">
                <a:latin typeface="Montserrat Light" panose="00000400000000000000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688720-2A02-FA4D-B18D-D1E61DEE81A9}"/>
              </a:ext>
            </a:extLst>
          </p:cNvPr>
          <p:cNvCxnSpPr>
            <a:cxnSpLocks/>
          </p:cNvCxnSpPr>
          <p:nvPr userDrawn="1"/>
        </p:nvCxnSpPr>
        <p:spPr>
          <a:xfrm>
            <a:off x="3284432" y="1053884"/>
            <a:ext cx="27168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E99C93-3408-234B-9F3E-186D862884E4}"/>
              </a:ext>
            </a:extLst>
          </p:cNvPr>
          <p:cNvCxnSpPr>
            <a:cxnSpLocks/>
          </p:cNvCxnSpPr>
          <p:nvPr userDrawn="1"/>
        </p:nvCxnSpPr>
        <p:spPr>
          <a:xfrm>
            <a:off x="3284432" y="4529971"/>
            <a:ext cx="27168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646F3892-F09F-444C-AA68-B0E05C8C25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4432" y="4680000"/>
            <a:ext cx="2716800" cy="15732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100"/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100">
                <a:latin typeface="Calibri Light" panose="020F0302020204030204" pitchFamily="34" charset="0"/>
              </a:defRPr>
            </a:lvl2pPr>
            <a:lvl3pPr marL="0" indent="0">
              <a:lnSpc>
                <a:spcPts val="1500"/>
              </a:lnSpc>
              <a:buNone/>
              <a:defRPr sz="1100"/>
            </a:lvl3pPr>
            <a:lvl4pPr marL="198000" indent="0">
              <a:lnSpc>
                <a:spcPts val="1500"/>
              </a:lnSpc>
              <a:buNone/>
              <a:defRPr sz="1100"/>
            </a:lvl4pPr>
            <a:lvl5pPr marL="0" indent="0">
              <a:lnSpc>
                <a:spcPts val="1500"/>
              </a:lnSpc>
              <a:buNone/>
              <a:defRPr sz="1100"/>
            </a:lvl5pPr>
          </a:lstStyle>
          <a:p>
            <a:pPr lvl="0"/>
            <a:r>
              <a:rPr lang="en-GB" dirty="0"/>
              <a:t>Level 1 Headline 11/15 Medium</a:t>
            </a:r>
          </a:p>
          <a:p>
            <a:pPr lvl="1"/>
            <a:r>
              <a:rPr lang="en-GB" dirty="0"/>
              <a:t>Level 2 Body Copy 11/15 Light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A14866-57C8-D04F-9316-D7A1280D1759}"/>
              </a:ext>
            </a:extLst>
          </p:cNvPr>
          <p:cNvCxnSpPr/>
          <p:nvPr userDrawn="1"/>
        </p:nvCxnSpPr>
        <p:spPr>
          <a:xfrm>
            <a:off x="385673" y="6315559"/>
            <a:ext cx="114240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06B9FAE2-A06D-1D4E-B599-A908338B38B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1997" y="1062001"/>
            <a:ext cx="2716800" cy="3463199"/>
          </a:xfrm>
          <a:solidFill>
            <a:schemeClr val="bg2"/>
          </a:solidFill>
        </p:spPr>
        <p:txBody>
          <a:bodyPr wrap="square" bIns="720000" anchor="ctr"/>
          <a:lstStyle>
            <a:lvl1pPr marL="0" indent="0" algn="ctr">
              <a:buNone/>
              <a:defRPr b="0" i="0">
                <a:latin typeface="Montserrat Light" panose="00000400000000000000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1FA7EBC-94DB-CD4E-B16C-237FABC96F63}"/>
              </a:ext>
            </a:extLst>
          </p:cNvPr>
          <p:cNvCxnSpPr>
            <a:cxnSpLocks/>
          </p:cNvCxnSpPr>
          <p:nvPr userDrawn="1"/>
        </p:nvCxnSpPr>
        <p:spPr>
          <a:xfrm>
            <a:off x="6191997" y="1053884"/>
            <a:ext cx="27168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5D6220-7BEE-8344-BCE2-C52531E44EE9}"/>
              </a:ext>
            </a:extLst>
          </p:cNvPr>
          <p:cNvCxnSpPr>
            <a:cxnSpLocks/>
          </p:cNvCxnSpPr>
          <p:nvPr userDrawn="1"/>
        </p:nvCxnSpPr>
        <p:spPr>
          <a:xfrm>
            <a:off x="6191997" y="4529971"/>
            <a:ext cx="27168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93C5DF2C-0A0F-654C-8D2E-EFE35EA7B4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1997" y="4680000"/>
            <a:ext cx="2716800" cy="15732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100"/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100">
                <a:latin typeface="Calibri Light" panose="020F0302020204030204" pitchFamily="34" charset="0"/>
              </a:defRPr>
            </a:lvl2pPr>
            <a:lvl3pPr marL="0" indent="0">
              <a:lnSpc>
                <a:spcPts val="1500"/>
              </a:lnSpc>
              <a:buNone/>
              <a:defRPr sz="1100"/>
            </a:lvl3pPr>
            <a:lvl4pPr marL="198000" indent="0">
              <a:lnSpc>
                <a:spcPts val="1500"/>
              </a:lnSpc>
              <a:buNone/>
              <a:defRPr sz="1100"/>
            </a:lvl4pPr>
            <a:lvl5pPr marL="0" indent="0">
              <a:lnSpc>
                <a:spcPts val="1500"/>
              </a:lnSpc>
              <a:buNone/>
              <a:defRPr sz="1100"/>
            </a:lvl5pPr>
          </a:lstStyle>
          <a:p>
            <a:pPr lvl="0"/>
            <a:r>
              <a:rPr lang="en-GB" dirty="0"/>
              <a:t>Level 1 Headline 11/15 Medium</a:t>
            </a:r>
          </a:p>
          <a:p>
            <a:pPr lvl="1"/>
            <a:r>
              <a:rPr lang="en-GB" dirty="0"/>
              <a:t>Level 2 Body Copy 11/15 Light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0059B623-40FB-E649-9FD8-C9E0985D3BF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95997" y="1062001"/>
            <a:ext cx="2716800" cy="3463199"/>
          </a:xfrm>
          <a:solidFill>
            <a:schemeClr val="bg2"/>
          </a:solidFill>
        </p:spPr>
        <p:txBody>
          <a:bodyPr wrap="square" bIns="720000" anchor="ctr"/>
          <a:lstStyle>
            <a:lvl1pPr marL="0" indent="0" algn="ctr">
              <a:buNone/>
              <a:defRPr b="0" i="0">
                <a:latin typeface="Montserrat Light" panose="00000400000000000000" pitchFamily="2" charset="0"/>
              </a:defRPr>
            </a:lvl1pPr>
          </a:lstStyle>
          <a:p>
            <a:r>
              <a:rPr lang="ru-RU"/>
              <a:t>Вставка рисунка</a:t>
            </a:r>
            <a:endParaRPr lang="en-GB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CFBDFC-85A3-DB40-A5A0-550235613E62}"/>
              </a:ext>
            </a:extLst>
          </p:cNvPr>
          <p:cNvCxnSpPr>
            <a:cxnSpLocks/>
          </p:cNvCxnSpPr>
          <p:nvPr userDrawn="1"/>
        </p:nvCxnSpPr>
        <p:spPr>
          <a:xfrm>
            <a:off x="9095997" y="1053884"/>
            <a:ext cx="27168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F6852A-BF17-DE45-8597-92626160ACFE}"/>
              </a:ext>
            </a:extLst>
          </p:cNvPr>
          <p:cNvCxnSpPr>
            <a:cxnSpLocks/>
          </p:cNvCxnSpPr>
          <p:nvPr userDrawn="1"/>
        </p:nvCxnSpPr>
        <p:spPr>
          <a:xfrm>
            <a:off x="9095997" y="4529971"/>
            <a:ext cx="2716800" cy="0"/>
          </a:xfrm>
          <a:prstGeom prst="line">
            <a:avLst/>
          </a:prstGeom>
          <a:ln w="12700">
            <a:solidFill>
              <a:srgbClr val="007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A3B43F56-EE46-AC48-AC63-C75B78FB87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95997" y="4680000"/>
            <a:ext cx="2716800" cy="15732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100"/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100">
                <a:latin typeface="Calibri Light" panose="020F0302020204030204" pitchFamily="34" charset="0"/>
              </a:defRPr>
            </a:lvl2pPr>
            <a:lvl3pPr marL="0" indent="0">
              <a:lnSpc>
                <a:spcPts val="1500"/>
              </a:lnSpc>
              <a:buNone/>
              <a:defRPr sz="1100"/>
            </a:lvl3pPr>
            <a:lvl4pPr marL="198000" indent="0">
              <a:lnSpc>
                <a:spcPts val="1500"/>
              </a:lnSpc>
              <a:buNone/>
              <a:defRPr sz="1100"/>
            </a:lvl4pPr>
            <a:lvl5pPr marL="0" indent="0">
              <a:lnSpc>
                <a:spcPts val="1500"/>
              </a:lnSpc>
              <a:buNone/>
              <a:defRPr sz="1100"/>
            </a:lvl5pPr>
          </a:lstStyle>
          <a:p>
            <a:pPr lvl="0"/>
            <a:r>
              <a:rPr lang="en-GB" dirty="0"/>
              <a:t>Level 1 Headline 11/15 Medium</a:t>
            </a:r>
          </a:p>
          <a:p>
            <a:pPr lvl="1"/>
            <a:r>
              <a:rPr lang="en-GB" dirty="0"/>
              <a:t>Level 2 Body Copy 11/15 Light</a:t>
            </a:r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07179163-F2C8-4F8F-A222-597DA9669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76" y="240662"/>
            <a:ext cx="1104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2DF12F63-9F5E-445D-9910-4172B5313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5673" y="6408000"/>
            <a:ext cx="4800000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900"/>
              </a:lnSpc>
              <a:defRPr sz="800" b="0" i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колонтитул</a:t>
            </a:r>
            <a:endParaRPr lang="en-GB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90A50C83-C5BD-48D9-9258-C1EC3C57A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208" y="6457298"/>
            <a:ext cx="383633" cy="18940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 i="0" spc="-10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B7D98634-0839-1247-8D2B-FEEA21DA0B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BF28BF6-E791-41DC-82D8-4BD2344AD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717" y="6369425"/>
            <a:ext cx="491563" cy="3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25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676" y="240662"/>
            <a:ext cx="1104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Введите заголовок презентации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673" y="141583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673" y="6408000"/>
            <a:ext cx="4800000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900"/>
              </a:lnSpc>
              <a:defRPr sz="800" b="0" i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колонтитул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9208" y="6457298"/>
            <a:ext cx="383633" cy="18940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 i="0" spc="-10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B7D98634-0839-1247-8D2B-FEEA21DA0BC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6073E545-6EBF-41B4-A494-2C53F3FD6965}"/>
              </a:ext>
            </a:extLst>
          </p:cNvPr>
          <p:cNvCxnSpPr/>
          <p:nvPr userDrawn="1"/>
        </p:nvCxnSpPr>
        <p:spPr>
          <a:xfrm>
            <a:off x="385673" y="6315559"/>
            <a:ext cx="11424000" cy="0"/>
          </a:xfrm>
          <a:prstGeom prst="line">
            <a:avLst/>
          </a:prstGeom>
          <a:ln w="12700">
            <a:solidFill>
              <a:srgbClr val="007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E7AFBD3B-C4AC-40D9-B014-86E90CB51DC4}"/>
              </a:ext>
            </a:extLst>
          </p:cNvPr>
          <p:cNvCxnSpPr/>
          <p:nvPr userDrawn="1"/>
        </p:nvCxnSpPr>
        <p:spPr>
          <a:xfrm>
            <a:off x="385673" y="1053884"/>
            <a:ext cx="11424000" cy="0"/>
          </a:xfrm>
          <a:prstGeom prst="line">
            <a:avLst/>
          </a:prstGeom>
          <a:ln w="12700">
            <a:solidFill>
              <a:srgbClr val="007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921795F-41AB-471D-A18A-5E9CF360DCC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717" y="6369425"/>
            <a:ext cx="491563" cy="3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6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91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3" r:id="rId15"/>
    <p:sldLayoutId id="2147484014" r:id="rId16"/>
    <p:sldLayoutId id="2147484015" r:id="rId17"/>
  </p:sldLayoutIdLst>
  <p:hf hdr="0" dt="0"/>
  <p:txStyles>
    <p:titleStyle>
      <a:lvl1pPr marL="0" marR="0" indent="0" algn="l" defTabSz="914400" rtl="0" eaLnBrk="1" fontAlgn="auto" latinLnBrk="0" hangingPunct="1">
        <a:lnSpc>
          <a:spcPts val="2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GB" sz="2400" b="1" i="0" kern="1200" spc="-50" baseline="0" smtClean="0">
          <a:solidFill>
            <a:schemeClr val="tx1"/>
          </a:solidFill>
          <a:effectLst/>
          <a:latin typeface="Calibri" panose="020F0502020204030204" pitchFamily="34" charset="0"/>
          <a:ea typeface="+mj-ea"/>
          <a:cs typeface="Arial" panose="020B0604020202020204" pitchFamily="34" charset="0"/>
        </a:defRPr>
      </a:lvl1pPr>
    </p:titleStyle>
    <p:bodyStyle>
      <a:lvl1pPr marL="198000" indent="-198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0078B4"/>
        </a:buClr>
        <a:buSzPct val="90000"/>
        <a:buFont typeface="Montserrat" pitchFamily="2" charset="0"/>
        <a:buChar char="•"/>
        <a:tabLst/>
        <a:defRPr sz="1800" kern="1200" spc="-70" baseline="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396000" indent="-198000" algn="l" defTabSz="914400" rtl="0" eaLnBrk="1" latinLnBrk="0" hangingPunct="1">
        <a:lnSpc>
          <a:spcPct val="100000"/>
        </a:lnSpc>
        <a:spcBef>
          <a:spcPts val="300"/>
        </a:spcBef>
        <a:buClr>
          <a:srgbClr val="0078B4"/>
        </a:buClr>
        <a:buSzPct val="100000"/>
        <a:buFont typeface="Montserrat" panose="020B0604020202020204" pitchFamily="34" charset="0"/>
        <a:buChar char="◦"/>
        <a:defRPr sz="1800" b="0" i="0" kern="1200" spc="-70" baseline="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198000" indent="-198000" algn="l" defTabSz="914400" rtl="0" eaLnBrk="1" latinLnBrk="0" hangingPunct="1">
        <a:lnSpc>
          <a:spcPct val="100000"/>
        </a:lnSpc>
        <a:spcBef>
          <a:spcPts val="1800"/>
        </a:spcBef>
        <a:buClr>
          <a:srgbClr val="0078B4"/>
        </a:buClr>
        <a:buSzPct val="90000"/>
        <a:buFont typeface="Montserrat" pitchFamily="2" charset="0"/>
        <a:buChar char="•"/>
        <a:defRPr sz="1400" b="0" i="0" kern="1200" spc="-70" baseline="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396000" indent="-198000" algn="l" defTabSz="914400" rtl="0" eaLnBrk="1" latinLnBrk="0" hangingPunct="1">
        <a:lnSpc>
          <a:spcPct val="100000"/>
        </a:lnSpc>
        <a:spcBef>
          <a:spcPts val="0"/>
        </a:spcBef>
        <a:buClr>
          <a:srgbClr val="0078B4"/>
        </a:buClr>
        <a:buSzPct val="100000"/>
        <a:buFont typeface="Montserrat" panose="020B0604020202020204" pitchFamily="34" charset="0"/>
        <a:buChar char="◦"/>
        <a:defRPr sz="1400" b="0" i="0" kern="1200" spc="-70" baseline="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198000" indent="-198000" algn="l" defTabSz="914400" rtl="0" eaLnBrk="1" latinLnBrk="0" hangingPunct="1">
        <a:lnSpc>
          <a:spcPct val="100000"/>
        </a:lnSpc>
        <a:spcBef>
          <a:spcPts val="1800"/>
        </a:spcBef>
        <a:buClr>
          <a:srgbClr val="0078B4"/>
        </a:buClr>
        <a:buSzPct val="120000"/>
        <a:buFont typeface="Montserrat" pitchFamily="2" charset="0"/>
        <a:buChar char="•"/>
        <a:defRPr sz="1100" b="0" i="0" kern="1200" spc="-70" baseline="0">
          <a:solidFill>
            <a:schemeClr val="tx1"/>
          </a:solidFill>
          <a:latin typeface="Calibri Light" panose="020F0302020204030204" pitchFamily="34" charset="0"/>
          <a:ea typeface="+mn-ea"/>
          <a:cs typeface="Arial" panose="020B0604020202020204" pitchFamily="34" charset="0"/>
        </a:defRPr>
      </a:lvl5pPr>
      <a:lvl6pPr marL="396000" indent="-198000" algn="l" defTabSz="914400" rtl="0" eaLnBrk="1" latinLnBrk="0" hangingPunct="1">
        <a:lnSpc>
          <a:spcPct val="100000"/>
        </a:lnSpc>
        <a:spcBef>
          <a:spcPts val="0"/>
        </a:spcBef>
        <a:buClr>
          <a:srgbClr val="0078B4"/>
        </a:buClr>
        <a:buSzPct val="100000"/>
        <a:buFont typeface="Montserrat" panose="020B0604020202020204" pitchFamily="34" charset="0"/>
        <a:buChar char="◦"/>
        <a:defRPr lang="en-GB" sz="1100" b="0" i="0" kern="1200" spc="-70" baseline="0" dirty="0">
          <a:solidFill>
            <a:schemeClr val="tx1"/>
          </a:solidFill>
          <a:latin typeface="Calibri Light" panose="020F030202020403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4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4252A1-62B8-4007-BCDF-FF95CFA09C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80664" y="6457951"/>
            <a:ext cx="287337" cy="188913"/>
          </a:xfrm>
        </p:spPr>
        <p:txBody>
          <a:bodyPr/>
          <a:lstStyle/>
          <a:p>
            <a:fld id="{B7D98634-0839-1247-8D2B-FEEA21DA0BC2}" type="slidenum">
              <a:rPr lang="en-GB" smtClean="0"/>
              <a:pPr/>
              <a:t>0</a:t>
            </a:fld>
            <a:endParaRPr lang="en-GB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6B6B4F5-65CB-14A9-041D-5AB4E6CCB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5793433"/>
            <a:ext cx="5040560" cy="7920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Calibri"/>
              </a:rPr>
              <a:t>Целевая подготовка внешнего резерва в Филиале при ТОО «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Казцинк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»</a:t>
            </a:r>
            <a:br>
              <a:rPr lang="ru-RU" sz="2400" b="0" spc="-1" dirty="0">
                <a:solidFill>
                  <a:srgbClr val="000000"/>
                </a:solidFill>
                <a:latin typeface="Montserrat Light"/>
              </a:rPr>
            </a:br>
            <a:endParaRPr lang="ru-RU" sz="2400" b="0" spc="-1" dirty="0">
              <a:solidFill>
                <a:srgbClr val="000000"/>
              </a:solidFill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88004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92B10-4AE1-437B-ACBC-B1E70B1C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60" y="463859"/>
            <a:ext cx="11039760" cy="273601"/>
          </a:xfrm>
        </p:spPr>
        <p:txBody>
          <a:bodyPr/>
          <a:lstStyle/>
          <a:p>
            <a:r>
              <a:rPr lang="ru-RU" dirty="0"/>
              <a:t>Льготы для студентов Филиала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2A5A6E-ACFC-4CF5-8599-8A2FF3A3E78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23392" y="2068218"/>
            <a:ext cx="5976664" cy="283840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Студенту Филиала ВКТУ выдается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Удостоверение стипендиата</a:t>
            </a:r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, по которому предоставляются льготы, в виде 20-ти % скидки на посещение объектов «Комплекса досуга и спорта» Компании:</a:t>
            </a:r>
          </a:p>
          <a:p>
            <a:pPr marL="0" indent="0">
              <a:buNone/>
            </a:pPr>
            <a:endParaRPr lang="ru-RU" sz="1800" b="0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Теннисный центр г. Усть-Каменогорск</a:t>
            </a:r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Бассейн г. Риддер</a:t>
            </a:r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Фитнес зал г. Риддер;</a:t>
            </a:r>
            <a:endParaRPr lang="ru-RU" sz="1800" b="0" dirty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База отдыха </a:t>
            </a:r>
            <a:r>
              <a:rPr lang="ru-RU" sz="18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Синегорье</a:t>
            </a:r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в г. </a:t>
            </a:r>
            <a:r>
              <a:rPr lang="ru-RU" sz="18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Риддер</a:t>
            </a:r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База отдыха «Айна»;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Спортзал г. Усть-Каменогорск.</a:t>
            </a:r>
            <a:endParaRPr lang="ru-RU" sz="1800" b="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C0980E-6F6F-45B6-A5B4-F80A4400A3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" t="5384" r="10744" b="49677"/>
          <a:stretch/>
        </p:blipFill>
        <p:spPr>
          <a:xfrm>
            <a:off x="6816080" y="1124744"/>
            <a:ext cx="4752528" cy="2103365"/>
          </a:xfrm>
          <a:prstGeom prst="rect">
            <a:avLst/>
          </a:prstGeom>
        </p:spPr>
      </p:pic>
      <p:pic>
        <p:nvPicPr>
          <p:cNvPr id="5" name="Рисунок 4" descr="Изображение выглядит как игр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44B2D0B-DAAE-0EA4-0025-3FDCA1EA4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284984"/>
            <a:ext cx="3404263" cy="25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4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67647" y="6422815"/>
            <a:ext cx="383400" cy="189000"/>
          </a:xfrm>
        </p:spPr>
        <p:txBody>
          <a:bodyPr/>
          <a:lstStyle/>
          <a:p>
            <a:fld id="{2AA26B11-09DE-4B88-9BD9-E34DAAE91816}" type="slidenum">
              <a:rPr lang="ru-RU" sz="1200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10128" y="332656"/>
            <a:ext cx="8572560" cy="763583"/>
          </a:xfrm>
        </p:spPr>
        <p:txBody>
          <a:bodyPr>
            <a:normAutofit/>
          </a:bodyPr>
          <a:lstStyle/>
          <a:p>
            <a:pPr algn="l"/>
            <a:br>
              <a:rPr lang="ru-RU" dirty="0">
                <a:cs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Что «</a:t>
            </a: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Казцинк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» дает своим работникам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4754" y="4581102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1600" dirty="0">
              <a:solidFill>
                <a:srgbClr val="000099"/>
              </a:solidFill>
              <a:latin typeface="Palatino Linotype" pitchFamily="18" charset="0"/>
            </a:endParaRPr>
          </a:p>
        </p:txBody>
      </p:sp>
      <p:grpSp>
        <p:nvGrpSpPr>
          <p:cNvPr id="18" name="Diagram group">
            <a:extLst>
              <a:ext uri="{FF2B5EF4-FFF2-40B4-BE49-F238E27FC236}">
                <a16:creationId xmlns:a16="http://schemas.microsoft.com/office/drawing/2014/main" id="{7E4925F4-4D59-4D9F-A71E-A42212A06F38}"/>
              </a:ext>
            </a:extLst>
          </p:cNvPr>
          <p:cNvGrpSpPr/>
          <p:nvPr/>
        </p:nvGrpSpPr>
        <p:grpSpPr>
          <a:xfrm>
            <a:off x="4758424" y="2771872"/>
            <a:ext cx="1991649" cy="1829939"/>
            <a:chOff x="3749625" y="2339572"/>
            <a:chExt cx="2218891" cy="222242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FF8C619B-38B5-44FA-BE6D-A46B7F82F4BB}"/>
                </a:ext>
              </a:extLst>
            </p:cNvPr>
            <p:cNvGrpSpPr/>
            <p:nvPr/>
          </p:nvGrpSpPr>
          <p:grpSpPr>
            <a:xfrm>
              <a:off x="3749625" y="2339572"/>
              <a:ext cx="2218891" cy="2222423"/>
              <a:chOff x="3749625" y="2339572"/>
              <a:chExt cx="2218891" cy="222242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F8B3F431-1AC2-45FD-AF23-1C7D4006BAA9}"/>
                  </a:ext>
                </a:extLst>
              </p:cNvPr>
              <p:cNvSpPr/>
              <p:nvPr/>
            </p:nvSpPr>
            <p:spPr>
              <a:xfrm>
                <a:off x="3749625" y="2339572"/>
                <a:ext cx="2218891" cy="2222423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sp3d>
                <a:bevelT w="190500" h="381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Овал 4">
                <a:extLst>
                  <a:ext uri="{FF2B5EF4-FFF2-40B4-BE49-F238E27FC236}">
                    <a16:creationId xmlns:a16="http://schemas.microsoft.com/office/drawing/2014/main" id="{F78F413E-56AE-45AE-9131-CF7EBC0D5C93}"/>
                  </a:ext>
                </a:extLst>
              </p:cNvPr>
              <p:cNvSpPr txBox="1"/>
              <p:nvPr/>
            </p:nvSpPr>
            <p:spPr>
              <a:xfrm>
                <a:off x="4074574" y="2665038"/>
                <a:ext cx="1568993" cy="157149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1100" kern="1200" dirty="0">
                  <a:latin typeface="Palatino Linotype" pitchFamily="18" charset="0"/>
                </a:endParaRPr>
              </a:p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1100" kern="1200" dirty="0">
                  <a:latin typeface="Palatino Linotype" pitchFamily="18" charset="0"/>
                </a:endParaRPr>
              </a:p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1100" kern="1200" dirty="0">
                  <a:latin typeface="Palatino Linotype" pitchFamily="18" charset="0"/>
                </a:endParaRPr>
              </a:p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1100" kern="1200" dirty="0">
                  <a:latin typeface="Palatino Linotype" pitchFamily="18" charset="0"/>
                </a:endParaRPr>
              </a:p>
            </p:txBody>
          </p:sp>
        </p:grpSp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BB332B49-61A2-4CDF-88A9-CFDBD1F957E4}"/>
              </a:ext>
            </a:extLst>
          </p:cNvPr>
          <p:cNvSpPr/>
          <p:nvPr/>
        </p:nvSpPr>
        <p:spPr>
          <a:xfrm>
            <a:off x="2272458" y="1830504"/>
            <a:ext cx="2218891" cy="11112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78B4"/>
              </a:buClr>
              <a:defRPr/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Комфортные и безопасные условия труда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41FD4B47-2AAA-4700-9ADE-1F7DEA7045B5}"/>
              </a:ext>
            </a:extLst>
          </p:cNvPr>
          <p:cNvSpPr/>
          <p:nvPr/>
        </p:nvSpPr>
        <p:spPr>
          <a:xfrm rot="19491866">
            <a:off x="6611105" y="2692297"/>
            <a:ext cx="432048" cy="466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9CF891EF-98C4-4C83-A21A-20A5ABC6192B}"/>
              </a:ext>
            </a:extLst>
          </p:cNvPr>
          <p:cNvSpPr/>
          <p:nvPr/>
        </p:nvSpPr>
        <p:spPr>
          <a:xfrm rot="5400000">
            <a:off x="5568625" y="4648296"/>
            <a:ext cx="432048" cy="473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07CECE9F-1962-43EB-BC4C-3BA5DE2C7979}"/>
              </a:ext>
            </a:extLst>
          </p:cNvPr>
          <p:cNvSpPr/>
          <p:nvPr/>
        </p:nvSpPr>
        <p:spPr>
          <a:xfrm rot="16200000">
            <a:off x="5561063" y="2234978"/>
            <a:ext cx="432048" cy="509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A9A43777-E5D5-4BDE-A883-71E2FD4E014B}"/>
              </a:ext>
            </a:extLst>
          </p:cNvPr>
          <p:cNvSpPr/>
          <p:nvPr/>
        </p:nvSpPr>
        <p:spPr>
          <a:xfrm>
            <a:off x="6840518" y="3442370"/>
            <a:ext cx="432048" cy="529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49233339-DA35-4550-B076-9805802FAF9E}"/>
              </a:ext>
            </a:extLst>
          </p:cNvPr>
          <p:cNvSpPr/>
          <p:nvPr/>
        </p:nvSpPr>
        <p:spPr>
          <a:xfrm rot="2466266">
            <a:off x="6519509" y="4270021"/>
            <a:ext cx="432048" cy="453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980DCFA9-AABC-450E-86E4-A0C8C60F0C2E}"/>
              </a:ext>
            </a:extLst>
          </p:cNvPr>
          <p:cNvSpPr/>
          <p:nvPr/>
        </p:nvSpPr>
        <p:spPr>
          <a:xfrm rot="12803075">
            <a:off x="4470648" y="2641880"/>
            <a:ext cx="432048" cy="495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id="{D5C65E39-5578-4AE8-A197-CFA4D9926C24}"/>
              </a:ext>
            </a:extLst>
          </p:cNvPr>
          <p:cNvSpPr/>
          <p:nvPr/>
        </p:nvSpPr>
        <p:spPr>
          <a:xfrm rot="10800000">
            <a:off x="4200927" y="3412754"/>
            <a:ext cx="432048" cy="542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E7A5354C-56CD-485A-A79B-22FC7158A5DD}"/>
              </a:ext>
            </a:extLst>
          </p:cNvPr>
          <p:cNvSpPr/>
          <p:nvPr/>
        </p:nvSpPr>
        <p:spPr>
          <a:xfrm rot="8758533">
            <a:off x="4456944" y="4185304"/>
            <a:ext cx="432048" cy="50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04F363BA-16D9-4072-ACEA-15CDECE0FC62}"/>
              </a:ext>
            </a:extLst>
          </p:cNvPr>
          <p:cNvSpPr/>
          <p:nvPr/>
        </p:nvSpPr>
        <p:spPr>
          <a:xfrm>
            <a:off x="1261412" y="3163118"/>
            <a:ext cx="2218890" cy="11112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78B4"/>
              </a:buClr>
              <a:defRPr/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Качественная медицинская помощь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97A5BE63-F34B-43BB-BFD0-0978FD95E4F5}"/>
              </a:ext>
            </a:extLst>
          </p:cNvPr>
          <p:cNvSpPr/>
          <p:nvPr/>
        </p:nvSpPr>
        <p:spPr>
          <a:xfrm>
            <a:off x="2235381" y="4591154"/>
            <a:ext cx="2218890" cy="11112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78B4"/>
              </a:buClr>
              <a:defRPr/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Материальная помощь сотрудникам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9D46DF1B-23B3-40BE-BDF1-B6D921ACDFCE}"/>
              </a:ext>
            </a:extLst>
          </p:cNvPr>
          <p:cNvSpPr/>
          <p:nvPr/>
        </p:nvSpPr>
        <p:spPr>
          <a:xfrm>
            <a:off x="4602624" y="5169493"/>
            <a:ext cx="2303248" cy="11112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Льготные путевки в санатории, базы отдыха, детские лагеря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836F414-7956-4D32-BA66-3E25FCAA4C3B}"/>
              </a:ext>
            </a:extLst>
          </p:cNvPr>
          <p:cNvSpPr/>
          <p:nvPr/>
        </p:nvSpPr>
        <p:spPr>
          <a:xfrm>
            <a:off x="6954677" y="4591154"/>
            <a:ext cx="2175669" cy="11112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Карьерный рост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702A0136-60BA-4FBF-8A37-85DB32899E0B}"/>
              </a:ext>
            </a:extLst>
          </p:cNvPr>
          <p:cNvSpPr/>
          <p:nvPr/>
        </p:nvSpPr>
        <p:spPr>
          <a:xfrm>
            <a:off x="4695093" y="1122439"/>
            <a:ext cx="2179114" cy="11112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78B4"/>
              </a:buClr>
              <a:defRPr/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Стабильная заработная плата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81C8C623-E548-485E-9A06-3E95977B3A55}"/>
              </a:ext>
            </a:extLst>
          </p:cNvPr>
          <p:cNvSpPr/>
          <p:nvPr/>
        </p:nvSpPr>
        <p:spPr>
          <a:xfrm>
            <a:off x="6924316" y="1916960"/>
            <a:ext cx="2388830" cy="11112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78B4"/>
              </a:buClr>
              <a:defRPr/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Непрерывное профессиональное обучение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377BCE10-6826-4F2E-91AC-919FA2E909F1}"/>
              </a:ext>
            </a:extLst>
          </p:cNvPr>
          <p:cNvSpPr/>
          <p:nvPr/>
        </p:nvSpPr>
        <p:spPr>
          <a:xfrm>
            <a:off x="7622541" y="3226047"/>
            <a:ext cx="2388830" cy="11112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78B4"/>
              </a:buClr>
              <a:defRPr/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Поддержка спорта, культурной жизни</a:t>
            </a:r>
          </a:p>
        </p:txBody>
      </p:sp>
    </p:spTree>
    <p:extLst>
      <p:ext uri="{BB962C8B-B14F-4D97-AF65-F5344CB8AC3E}">
        <p14:creationId xmlns:p14="http://schemas.microsoft.com/office/powerpoint/2010/main" val="416981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C7A89B9-09DC-9B2D-E4B4-FDBF52DB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8634-0839-1247-8D2B-FEEA21DA0BC2}" type="slidenum">
              <a:rPr lang="en-GB" smtClean="0"/>
              <a:t>11</a:t>
            </a:fld>
            <a:endParaRPr lang="en-GB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7428A3B-081D-AB70-D2E4-7DC2CC048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Отзывы участников программы</a:t>
            </a:r>
          </a:p>
        </p:txBody>
      </p:sp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5BCA413A-B868-BBC1-12C9-B983168542C8}"/>
              </a:ext>
            </a:extLst>
          </p:cNvPr>
          <p:cNvSpPr/>
          <p:nvPr/>
        </p:nvSpPr>
        <p:spPr>
          <a:xfrm>
            <a:off x="186141" y="1196752"/>
            <a:ext cx="3808239" cy="2515860"/>
          </a:xfrm>
          <a:prstGeom prst="wedgeEllipseCallout">
            <a:avLst>
              <a:gd name="adj1" fmla="val 15062"/>
              <a:gd name="adj2" fmla="val 6203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«Данная программа компании дала мне незаменимые знания по своей профессии. Хочу отметить, что производственная практика дает возможность применять свои знания на практике. Если сказать честно, в учебниках печь кажется не такой огромной, но стоя возле печи, понимаешь какая она мощная и величественная! Металлургия – профессия настоящих мужчин!»</a:t>
            </a:r>
          </a:p>
          <a:p>
            <a:pPr algn="ctr"/>
            <a:r>
              <a:rPr lang="ru-RU"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Мараш </a:t>
            </a:r>
            <a:r>
              <a:rPr lang="ru-RU" sz="105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Жаксылык</a:t>
            </a:r>
            <a:r>
              <a:rPr lang="ru-RU"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Металлургия</a:t>
            </a:r>
          </a:p>
        </p:txBody>
      </p:sp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2C89CC86-B3C4-421E-BAFD-2DED4DF74DDC}"/>
              </a:ext>
            </a:extLst>
          </p:cNvPr>
          <p:cNvSpPr/>
          <p:nvPr/>
        </p:nvSpPr>
        <p:spPr>
          <a:xfrm>
            <a:off x="3545679" y="3429000"/>
            <a:ext cx="3978653" cy="2839246"/>
          </a:xfrm>
          <a:prstGeom prst="wedgeEllipseCallout">
            <a:avLst>
              <a:gd name="adj1" fmla="val 27439"/>
              <a:gd name="adj2" fmla="val -6061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«Огромное спасибо за прекрасное преподавание, обучение и поддержку, которую оказывали все преподаватели программы в процессе обучения. Спасибо за опыт, знания и умения, которыми с нами щедро делились. Я очень быстро и хорошо адаптировалась на производстве. Обучение и практика в  Филиале кафедры </a:t>
            </a:r>
            <a:r>
              <a:rPr lang="ru-RU" sz="10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Казцинка</a:t>
            </a:r>
            <a:r>
              <a:rPr lang="ru-RU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очень помогли мне именно в сфере работы, так как нас учили от начало до конца очень тщательно, уделяли внимания каждому студенту, пытались дать нам как можно больше информации.»</a:t>
            </a:r>
          </a:p>
          <a:p>
            <a:pPr algn="ctr"/>
            <a:r>
              <a:rPr lang="ru-RU" sz="105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Оралтаева</a:t>
            </a:r>
            <a:r>
              <a:rPr lang="ru-RU"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5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Асем</a:t>
            </a:r>
            <a:r>
              <a:rPr lang="ru-RU"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/>
            <a:r>
              <a:rPr lang="ru-RU"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Металлургия</a:t>
            </a:r>
          </a:p>
        </p:txBody>
      </p:sp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E6862DE1-6A99-4AD9-929E-B7E8638E64B7}"/>
              </a:ext>
            </a:extLst>
          </p:cNvPr>
          <p:cNvSpPr/>
          <p:nvPr/>
        </p:nvSpPr>
        <p:spPr>
          <a:xfrm>
            <a:off x="7490821" y="1091428"/>
            <a:ext cx="4402774" cy="2839246"/>
          </a:xfrm>
          <a:prstGeom prst="wedgeEllipseCallout">
            <a:avLst>
              <a:gd name="adj1" fmla="val 40266"/>
              <a:gd name="adj2" fmla="val 6051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«Для меня самыми полезными стали буровзрывные работы, иностранный язык, горное дело. Подача материала в полном объёме и на доступном языке. Понравилось чередование практических занятий с теорией. О работе вопрос закрылся сам собой что радует и не заставляет думать о своём трудоустройстве (огромный плюс предприятия), специалисты рудников смотрят на таких студентов с перспективой. Уже будучи трудоустроенным компания и дальше предлагает различные курсы для личного и карьерного роста. В своей жизни компания дала мне большой шанс реализоваться»</a:t>
            </a:r>
          </a:p>
          <a:p>
            <a:pPr algn="ctr"/>
            <a:r>
              <a:rPr lang="ru-RU"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Ильин Илья, Горное дело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28295900-FE11-4F7F-88EF-085951BCC1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CBB99ED3-BA30-4326-833D-71794B2F3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4C191C-EDE6-4FF1-B6A0-AD5AEE7F5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4077072"/>
            <a:ext cx="2141141" cy="2060848"/>
          </a:xfrm>
          <a:prstGeom prst="rect">
            <a:avLst/>
          </a:prstGeom>
        </p:spPr>
      </p:pic>
      <p:sp>
        <p:nvSpPr>
          <p:cNvPr id="11" name="AutoShape 6">
            <a:extLst>
              <a:ext uri="{FF2B5EF4-FFF2-40B4-BE49-F238E27FC236}">
                <a16:creationId xmlns:a16="http://schemas.microsoft.com/office/drawing/2014/main" id="{6066B906-E77B-4C3F-9B2C-F4D1DD3C3F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C69B0D-BB9A-49BA-8693-089AF52D6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155" y="4293096"/>
            <a:ext cx="2459766" cy="18448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576AE7-EE3F-4AAD-910C-11E8B9A35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861" y="1117310"/>
            <a:ext cx="1809078" cy="203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7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551385" y="1071547"/>
            <a:ext cx="11056672" cy="43577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08057" y="6422536"/>
            <a:ext cx="2133600" cy="365125"/>
          </a:xfrm>
        </p:spPr>
        <p:txBody>
          <a:bodyPr/>
          <a:lstStyle/>
          <a:p>
            <a:fld id="{2AA26B11-09DE-4B88-9BD9-E34DAAE91816}" type="slidenum">
              <a:rPr lang="ru-RU" sz="1200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91467" y="277592"/>
            <a:ext cx="8572560" cy="654032"/>
          </a:xfrm>
        </p:spPr>
        <p:txBody>
          <a:bodyPr>
            <a:normAutofit/>
          </a:bodyPr>
          <a:lstStyle/>
          <a:p>
            <a:pPr algn="l"/>
            <a:br>
              <a:rPr lang="ru-RU" b="1" dirty="0">
                <a:cs typeface="Calibri" panose="020F0502020204030204" pitchFamily="34" charset="0"/>
              </a:rPr>
            </a:br>
            <a:r>
              <a:rPr lang="ru-RU" b="1" dirty="0">
                <a:cs typeface="Calibri" panose="020F0502020204030204" pitchFamily="34" charset="0"/>
              </a:rPr>
              <a:t>Возможности </a:t>
            </a:r>
            <a:r>
              <a:rPr lang="ru-RU" b="1" dirty="0" err="1">
                <a:cs typeface="Calibri" panose="020F0502020204030204" pitchFamily="34" charset="0"/>
              </a:rPr>
              <a:t>Казцинка</a:t>
            </a:r>
            <a:endParaRPr lang="ru-RU" b="1" dirty="0"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9720" y="5429265"/>
            <a:ext cx="785818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Comic Sans MS" pitchFamily="66" charset="0"/>
              </a:rPr>
              <a:t>Нам нужны молодые специалисты</a:t>
            </a:r>
          </a:p>
          <a:p>
            <a:pPr lvl="0" algn="ctr"/>
            <a:r>
              <a:rPr lang="ru-RU" dirty="0">
                <a:latin typeface="Comic Sans MS" pitchFamily="66" charset="0"/>
              </a:rPr>
              <a:t> для динамично развивающегося производства!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99456" y="2169793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возможность стать частью современной Компании, работающей по самым высоким мировым стандартам;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отличные возможности применения теоретических знаний на одном из передовых предприятий;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работу в команде профессионалов;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перспективу профессионального развития и карьерного роста;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гарантии стабильности и уверенности в завтрашнем дне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35565" y="1500174"/>
            <a:ext cx="41448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Выбирая «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Казцинк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anose="020F0502020204030204" pitchFamily="34" charset="0"/>
                <a:cs typeface="Calibri" panose="020F0502020204030204" pitchFamily="34" charset="0"/>
              </a:rPr>
              <a:t>», вы получаете:</a:t>
            </a:r>
          </a:p>
        </p:txBody>
      </p:sp>
      <p:pic>
        <p:nvPicPr>
          <p:cNvPr id="9" name="Рисунок 8" descr="Изображение выглядит как человек, оранжевый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208ACBD8-15D6-4925-B594-129CD3D82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7" y="2084669"/>
            <a:ext cx="3108631" cy="23314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DF2F39A-08DB-4282-9EAD-0A91E375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8634-0839-1247-8D2B-FEEA21DA0BC2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61279FC-A1EF-4D27-8CE9-5840BE90F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dirty="0"/>
              <a:t>Наши контакты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F63781-FE3B-47C2-94AF-ABA34E25E341}"/>
              </a:ext>
            </a:extLst>
          </p:cNvPr>
          <p:cNvSpPr/>
          <p:nvPr/>
        </p:nvSpPr>
        <p:spPr>
          <a:xfrm>
            <a:off x="1271464" y="1267329"/>
            <a:ext cx="27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6CB5"/>
                </a:solidFill>
                <a:latin typeface="Calibri" panose="020F0502020204030204" pitchFamily="34" charset="0"/>
              </a:rPr>
              <a:t>ул. Промышленная, 1</a:t>
            </a:r>
            <a:br>
              <a:rPr lang="ru-RU" b="1" dirty="0">
                <a:solidFill>
                  <a:srgbClr val="006CB5"/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006CB5"/>
                </a:solidFill>
                <a:latin typeface="Calibri" panose="020F0502020204030204" pitchFamily="34" charset="0"/>
              </a:rPr>
              <a:t>г. Усть-Каменогорск,</a:t>
            </a:r>
            <a:br>
              <a:rPr lang="ru-RU" b="1" dirty="0">
                <a:solidFill>
                  <a:srgbClr val="006CB5"/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006CB5"/>
                </a:solidFill>
                <a:latin typeface="Calibri" panose="020F0502020204030204" pitchFamily="34" charset="0"/>
              </a:rPr>
              <a:t>Республика Казахстан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9AFEB1-B947-4088-A3E8-8CA3A545F308}"/>
              </a:ext>
            </a:extLst>
          </p:cNvPr>
          <p:cNvSpPr/>
          <p:nvPr/>
        </p:nvSpPr>
        <p:spPr>
          <a:xfrm>
            <a:off x="6600056" y="2729170"/>
            <a:ext cx="4316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6C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+7 (7232) 29-11-40 </a:t>
            </a:r>
          </a:p>
          <a:p>
            <a:pPr lvl="0"/>
            <a:r>
              <a:rPr lang="en-US" u="sng" dirty="0">
                <a:solidFill>
                  <a:srgbClr val="006C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Irina.Elfimova@kazzinc.com</a:t>
            </a:r>
            <a:endParaRPr lang="ru-RU" b="1" u="sng" dirty="0">
              <a:solidFill>
                <a:srgbClr val="006CB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b="1" dirty="0">
                <a:solidFill>
                  <a:srgbClr val="006C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Отдел по работе с учебными заведениями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13A005-1648-4893-95F8-504C8EE6B588}"/>
              </a:ext>
            </a:extLst>
          </p:cNvPr>
          <p:cNvSpPr/>
          <p:nvPr/>
        </p:nvSpPr>
        <p:spPr>
          <a:xfrm>
            <a:off x="1487488" y="3537504"/>
            <a:ext cx="1896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u="sng" dirty="0">
                <a:solidFill>
                  <a:srgbClr val="006CB5"/>
                </a:solidFill>
                <a:latin typeface="Calibri" panose="020F0502020204030204" pitchFamily="34" charset="0"/>
              </a:rPr>
              <a:t>www.kazzinc.com</a:t>
            </a:r>
            <a:endParaRPr lang="ru-RU" b="1" u="sng" dirty="0">
              <a:solidFill>
                <a:srgbClr val="006CB5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F9AFEB1-B947-4088-A3E8-8CA3A545F308}"/>
              </a:ext>
            </a:extLst>
          </p:cNvPr>
          <p:cNvSpPr/>
          <p:nvPr/>
        </p:nvSpPr>
        <p:spPr>
          <a:xfrm>
            <a:off x="1489268" y="4206498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Calibri" panose="020F0502020204030204" pitchFamily="34" charset="0"/>
              </a:rPr>
              <a:t>Мы в </a:t>
            </a:r>
            <a:r>
              <a:rPr lang="ru-RU" b="1" dirty="0" err="1">
                <a:latin typeface="Calibri" panose="020F0502020204030204" pitchFamily="34" charset="0"/>
              </a:rPr>
              <a:t>соцсетях</a:t>
            </a:r>
            <a:r>
              <a:rPr lang="ru-RU" b="1" dirty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F9AFEB1-B947-4088-A3E8-8CA3A545F308}"/>
              </a:ext>
            </a:extLst>
          </p:cNvPr>
          <p:cNvSpPr/>
          <p:nvPr/>
        </p:nvSpPr>
        <p:spPr>
          <a:xfrm>
            <a:off x="1487488" y="4741983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Calibri" panose="020F0502020204030204" pitchFamily="34" charset="0"/>
              </a:rPr>
              <a:t>@</a:t>
            </a:r>
            <a:r>
              <a:rPr lang="en-US" b="1" dirty="0" err="1">
                <a:latin typeface="Calibri" panose="020F0502020204030204" pitchFamily="34" charset="0"/>
              </a:rPr>
              <a:t>kazzinc_official</a:t>
            </a:r>
            <a:endParaRPr lang="en-US" b="1" dirty="0">
              <a:latin typeface="Calibri" panose="020F0502020204030204" pitchFamily="34" charset="0"/>
            </a:endParaRPr>
          </a:p>
          <a:p>
            <a:pPr lvl="0"/>
            <a:r>
              <a:rPr lang="en-US" b="1" dirty="0">
                <a:latin typeface="Calibri" panose="020F0502020204030204" pitchFamily="34" charset="0"/>
              </a:rPr>
              <a:t>vk.com/</a:t>
            </a:r>
            <a:r>
              <a:rPr lang="en-US" b="1" dirty="0" err="1">
                <a:latin typeface="Calibri" panose="020F0502020204030204" pitchFamily="34" charset="0"/>
              </a:rPr>
              <a:t>kazzinc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ok.ru/</a:t>
            </a:r>
            <a:r>
              <a:rPr lang="en-US" b="1" dirty="0" err="1">
                <a:latin typeface="Calibri" panose="020F0502020204030204" pitchFamily="34" charset="0"/>
              </a:rPr>
              <a:t>kazzinc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facebook.com/</a:t>
            </a:r>
            <a:r>
              <a:rPr lang="en-US" b="1" dirty="0" err="1">
                <a:latin typeface="Calibri" panose="020F0502020204030204" pitchFamily="34" charset="0"/>
              </a:rPr>
              <a:t>kazzinc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772" y="4788300"/>
            <a:ext cx="237716" cy="237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772" y="5121971"/>
            <a:ext cx="237716" cy="1356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616" y="5350640"/>
            <a:ext cx="138028" cy="2377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758" y="5627071"/>
            <a:ext cx="237415" cy="2377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A873862-0829-ABE2-321A-592845BF2C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62" y="2447978"/>
            <a:ext cx="727197" cy="189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3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068CC08-6DD3-41D7-AEF0-25A3DC68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8634-0839-1247-8D2B-FEEA21DA0BC2}" type="slidenum">
              <a:rPr lang="en-GB" smtClean="0"/>
              <a:t>1</a:t>
            </a:fld>
            <a:endParaRPr lang="en-GB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F7B8443-E722-44BF-ACC5-4738530C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dirty="0"/>
              <a:t>О компании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749D7-E4CD-210D-1997-AC1E0E205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1124744"/>
            <a:ext cx="10868025" cy="5038725"/>
          </a:xfrm>
          <a:prstGeom prst="rect">
            <a:avLst/>
          </a:prstGeom>
        </p:spPr>
      </p:pic>
      <p:sp>
        <p:nvSpPr>
          <p:cNvPr id="10" name="Объект 1">
            <a:extLst>
              <a:ext uri="{FF2B5EF4-FFF2-40B4-BE49-F238E27FC236}">
                <a16:creationId xmlns:a16="http://schemas.microsoft.com/office/drawing/2014/main" id="{D99CCFF9-0C26-6CEB-98D9-75F81899AE05}"/>
              </a:ext>
            </a:extLst>
          </p:cNvPr>
          <p:cNvSpPr txBox="1">
            <a:spLocks/>
          </p:cNvSpPr>
          <p:nvPr/>
        </p:nvSpPr>
        <p:spPr>
          <a:xfrm>
            <a:off x="627744" y="3429000"/>
            <a:ext cx="3456384" cy="1872208"/>
          </a:xfrm>
          <a:prstGeom prst="rect">
            <a:avLst/>
          </a:prstGeom>
          <a:solidFill>
            <a:schemeClr val="bg2">
              <a:alpha val="68000"/>
            </a:schemeClr>
          </a:solidFill>
          <a:effectLst>
            <a:softEdge rad="25400"/>
          </a:effectLst>
        </p:spPr>
        <p:txBody>
          <a:bodyPr vert="horz" lIns="0" tIns="0" rIns="0" bIns="0" rtlCol="0">
            <a:noAutofit/>
          </a:bodyPr>
          <a:lstStyle>
            <a:lvl1pPr marL="198000" indent="-198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8B4"/>
              </a:buClr>
              <a:buSzPct val="90000"/>
              <a:buFont typeface="Montserrat" pitchFamily="2" charset="0"/>
              <a:buChar char="•"/>
              <a:tabLst/>
              <a:defRPr sz="1800" kern="1200" spc="-7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96000" indent="-198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0078B4"/>
              </a:buClr>
              <a:buSzPct val="100000"/>
              <a:buFont typeface="Montserrat" panose="020B0604020202020204" pitchFamily="34" charset="0"/>
              <a:buChar char="◦"/>
              <a:defRPr sz="1800" b="0" i="0" kern="1200" spc="-7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2pPr>
            <a:lvl3pPr marL="198000" indent="-198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0078B4"/>
              </a:buClr>
              <a:buSzPct val="90000"/>
              <a:buFont typeface="Montserrat" pitchFamily="2" charset="0"/>
              <a:buChar char="•"/>
              <a:defRPr sz="1400" b="0" i="0" kern="1200" spc="-7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396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8B4"/>
              </a:buClr>
              <a:buSzPct val="100000"/>
              <a:buFont typeface="Montserrat" panose="020B0604020202020204" pitchFamily="34" charset="0"/>
              <a:buChar char="◦"/>
              <a:defRPr sz="1400" b="0" i="0" kern="1200" spc="-7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4pPr>
            <a:lvl5pPr marL="198000" indent="-198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0078B4"/>
              </a:buClr>
              <a:buSzPct val="120000"/>
              <a:buFont typeface="Montserrat" pitchFamily="2" charset="0"/>
              <a:buChar char="•"/>
              <a:defRPr sz="1100" b="0" i="0" kern="1200" spc="-7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396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FFF"/>
              </a:buClr>
              <a:buSzPct val="100000"/>
              <a:buFont typeface="Montserrat" panose="020B0604020202020204" pitchFamily="34" charset="0"/>
              <a:buChar char="◦"/>
              <a:defRPr lang="en-GB" sz="1100" b="0" i="0" kern="1200" spc="-7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tserrat" pitchFamily="2" charset="0"/>
              <a:buNone/>
            </a:pPr>
            <a:r>
              <a:rPr lang="ru-RU" dirty="0"/>
              <a:t>Подразделения «Казцинка» расположены в трех областях Казахстана: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Восточно-Казахстанской,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 </a:t>
            </a:r>
            <a:r>
              <a:rPr lang="ru-RU" dirty="0" err="1"/>
              <a:t>Акмолинской</a:t>
            </a:r>
            <a:r>
              <a:rPr lang="ru-RU" dirty="0"/>
              <a:t> 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 Улытауской.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9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65929770-E08E-472C-868A-1CFC30EF82A9}"/>
              </a:ext>
            </a:extLst>
          </p:cNvPr>
          <p:cNvGrpSpPr/>
          <p:nvPr/>
        </p:nvGrpSpPr>
        <p:grpSpPr>
          <a:xfrm>
            <a:off x="4090787" y="1314480"/>
            <a:ext cx="3893391" cy="4879226"/>
            <a:chOff x="1210046" y="1118970"/>
            <a:chExt cx="4021857" cy="5118341"/>
          </a:xfrm>
        </p:grpSpPr>
        <p:sp>
          <p:nvSpPr>
            <p:cNvPr id="58" name="Блок-схема: задержка 46">
              <a:extLst>
                <a:ext uri="{FF2B5EF4-FFF2-40B4-BE49-F238E27FC236}">
                  <a16:creationId xmlns:a16="http://schemas.microsoft.com/office/drawing/2014/main" id="{FA9D0598-7F2F-4A83-AE3F-5B4000CF37D7}"/>
                </a:ext>
              </a:extLst>
            </p:cNvPr>
            <p:cNvSpPr/>
            <p:nvPr/>
          </p:nvSpPr>
          <p:spPr>
            <a:xfrm rot="5400000">
              <a:off x="2571206" y="3857456"/>
              <a:ext cx="1288948" cy="3456383"/>
            </a:xfrm>
            <a:custGeom>
              <a:avLst/>
              <a:gdLst>
                <a:gd name="connsiteX0" fmla="*/ 0 w 734912"/>
                <a:gd name="connsiteY0" fmla="*/ 0 h 2108271"/>
                <a:gd name="connsiteX1" fmla="*/ 367456 w 734912"/>
                <a:gd name="connsiteY1" fmla="*/ 0 h 2108271"/>
                <a:gd name="connsiteX2" fmla="*/ 734912 w 734912"/>
                <a:gd name="connsiteY2" fmla="*/ 1054136 h 2108271"/>
                <a:gd name="connsiteX3" fmla="*/ 367456 w 734912"/>
                <a:gd name="connsiteY3" fmla="*/ 2108272 h 2108271"/>
                <a:gd name="connsiteX4" fmla="*/ 0 w 734912"/>
                <a:gd name="connsiteY4" fmla="*/ 2108271 h 2108271"/>
                <a:gd name="connsiteX5" fmla="*/ 0 w 734912"/>
                <a:gd name="connsiteY5" fmla="*/ 0 h 2108271"/>
                <a:gd name="connsiteX0" fmla="*/ 0 w 735018"/>
                <a:gd name="connsiteY0" fmla="*/ 0 h 2108271"/>
                <a:gd name="connsiteX1" fmla="*/ 367456 w 735018"/>
                <a:gd name="connsiteY1" fmla="*/ 0 h 2108271"/>
                <a:gd name="connsiteX2" fmla="*/ 734912 w 735018"/>
                <a:gd name="connsiteY2" fmla="*/ 1054136 h 2108271"/>
                <a:gd name="connsiteX3" fmla="*/ 337637 w 735018"/>
                <a:gd name="connsiteY3" fmla="*/ 1800162 h 2108271"/>
                <a:gd name="connsiteX4" fmla="*/ 0 w 735018"/>
                <a:gd name="connsiteY4" fmla="*/ 2108271 h 2108271"/>
                <a:gd name="connsiteX5" fmla="*/ 0 w 735018"/>
                <a:gd name="connsiteY5" fmla="*/ 0 h 2108271"/>
                <a:gd name="connsiteX0" fmla="*/ 0 w 734912"/>
                <a:gd name="connsiteY0" fmla="*/ 0 h 2108271"/>
                <a:gd name="connsiteX1" fmla="*/ 367456 w 734912"/>
                <a:gd name="connsiteY1" fmla="*/ 0 h 2108271"/>
                <a:gd name="connsiteX2" fmla="*/ 734912 w 734912"/>
                <a:gd name="connsiteY2" fmla="*/ 1054136 h 2108271"/>
                <a:gd name="connsiteX3" fmla="*/ 367453 w 734912"/>
                <a:gd name="connsiteY3" fmla="*/ 1800165 h 2108271"/>
                <a:gd name="connsiteX4" fmla="*/ 0 w 734912"/>
                <a:gd name="connsiteY4" fmla="*/ 2108271 h 2108271"/>
                <a:gd name="connsiteX5" fmla="*/ 0 w 734912"/>
                <a:gd name="connsiteY5" fmla="*/ 0 h 2108271"/>
                <a:gd name="connsiteX0" fmla="*/ 0 w 734912"/>
                <a:gd name="connsiteY0" fmla="*/ 0 h 2108271"/>
                <a:gd name="connsiteX1" fmla="*/ 367456 w 734912"/>
                <a:gd name="connsiteY1" fmla="*/ 0 h 2108271"/>
                <a:gd name="connsiteX2" fmla="*/ 734912 w 734912"/>
                <a:gd name="connsiteY2" fmla="*/ 1054136 h 2108271"/>
                <a:gd name="connsiteX3" fmla="*/ 367453 w 734912"/>
                <a:gd name="connsiteY3" fmla="*/ 1800165 h 2108271"/>
                <a:gd name="connsiteX4" fmla="*/ 0 w 734912"/>
                <a:gd name="connsiteY4" fmla="*/ 2108271 h 2108271"/>
                <a:gd name="connsiteX5" fmla="*/ 0 w 734912"/>
                <a:gd name="connsiteY5" fmla="*/ 0 h 2108271"/>
                <a:gd name="connsiteX0" fmla="*/ 59633 w 794545"/>
                <a:gd name="connsiteY0" fmla="*/ 0 h 2068518"/>
                <a:gd name="connsiteX1" fmla="*/ 427089 w 794545"/>
                <a:gd name="connsiteY1" fmla="*/ 0 h 2068518"/>
                <a:gd name="connsiteX2" fmla="*/ 794545 w 794545"/>
                <a:gd name="connsiteY2" fmla="*/ 1054136 h 2068518"/>
                <a:gd name="connsiteX3" fmla="*/ 427086 w 794545"/>
                <a:gd name="connsiteY3" fmla="*/ 1800165 h 2068518"/>
                <a:gd name="connsiteX4" fmla="*/ 0 w 794545"/>
                <a:gd name="connsiteY4" fmla="*/ 2068518 h 2068518"/>
                <a:gd name="connsiteX5" fmla="*/ 59633 w 794545"/>
                <a:gd name="connsiteY5" fmla="*/ 0 h 2068518"/>
                <a:gd name="connsiteX0" fmla="*/ 19875 w 754787"/>
                <a:gd name="connsiteY0" fmla="*/ 0 h 2048643"/>
                <a:gd name="connsiteX1" fmla="*/ 387331 w 754787"/>
                <a:gd name="connsiteY1" fmla="*/ 0 h 2048643"/>
                <a:gd name="connsiteX2" fmla="*/ 754787 w 754787"/>
                <a:gd name="connsiteY2" fmla="*/ 1054136 h 2048643"/>
                <a:gd name="connsiteX3" fmla="*/ 387328 w 754787"/>
                <a:gd name="connsiteY3" fmla="*/ 1800165 h 2048643"/>
                <a:gd name="connsiteX4" fmla="*/ 0 w 754787"/>
                <a:gd name="connsiteY4" fmla="*/ 2048643 h 2048643"/>
                <a:gd name="connsiteX5" fmla="*/ 19875 w 754787"/>
                <a:gd name="connsiteY5" fmla="*/ 0 h 2048643"/>
                <a:gd name="connsiteX0" fmla="*/ 19875 w 754787"/>
                <a:gd name="connsiteY0" fmla="*/ 0 h 2048643"/>
                <a:gd name="connsiteX1" fmla="*/ 387331 w 754787"/>
                <a:gd name="connsiteY1" fmla="*/ 0 h 2048643"/>
                <a:gd name="connsiteX2" fmla="*/ 754787 w 754787"/>
                <a:gd name="connsiteY2" fmla="*/ 1054136 h 2048643"/>
                <a:gd name="connsiteX3" fmla="*/ 387328 w 754787"/>
                <a:gd name="connsiteY3" fmla="*/ 1800165 h 2048643"/>
                <a:gd name="connsiteX4" fmla="*/ 0 w 754787"/>
                <a:gd name="connsiteY4" fmla="*/ 2048643 h 2048643"/>
                <a:gd name="connsiteX5" fmla="*/ 19875 w 754787"/>
                <a:gd name="connsiteY5" fmla="*/ 0 h 2048643"/>
                <a:gd name="connsiteX0" fmla="*/ 19875 w 754787"/>
                <a:gd name="connsiteY0" fmla="*/ 0 h 2048643"/>
                <a:gd name="connsiteX1" fmla="*/ 387331 w 754787"/>
                <a:gd name="connsiteY1" fmla="*/ 0 h 2048643"/>
                <a:gd name="connsiteX2" fmla="*/ 754787 w 754787"/>
                <a:gd name="connsiteY2" fmla="*/ 1054136 h 2048643"/>
                <a:gd name="connsiteX3" fmla="*/ 387328 w 754787"/>
                <a:gd name="connsiteY3" fmla="*/ 1820043 h 2048643"/>
                <a:gd name="connsiteX4" fmla="*/ 0 w 754787"/>
                <a:gd name="connsiteY4" fmla="*/ 2048643 h 2048643"/>
                <a:gd name="connsiteX5" fmla="*/ 19875 w 754787"/>
                <a:gd name="connsiteY5" fmla="*/ 0 h 2048643"/>
                <a:gd name="connsiteX0" fmla="*/ 19875 w 754787"/>
                <a:gd name="connsiteY0" fmla="*/ 0 h 2048643"/>
                <a:gd name="connsiteX1" fmla="*/ 387331 w 754787"/>
                <a:gd name="connsiteY1" fmla="*/ 0 h 2048643"/>
                <a:gd name="connsiteX2" fmla="*/ 754787 w 754787"/>
                <a:gd name="connsiteY2" fmla="*/ 1064075 h 2048643"/>
                <a:gd name="connsiteX3" fmla="*/ 387328 w 754787"/>
                <a:gd name="connsiteY3" fmla="*/ 1820043 h 2048643"/>
                <a:gd name="connsiteX4" fmla="*/ 0 w 754787"/>
                <a:gd name="connsiteY4" fmla="*/ 2048643 h 2048643"/>
                <a:gd name="connsiteX5" fmla="*/ 19875 w 754787"/>
                <a:gd name="connsiteY5" fmla="*/ 0 h 2048643"/>
                <a:gd name="connsiteX0" fmla="*/ 19875 w 755483"/>
                <a:gd name="connsiteY0" fmla="*/ 0 h 2048643"/>
                <a:gd name="connsiteX1" fmla="*/ 307818 w 755483"/>
                <a:gd name="connsiteY1" fmla="*/ 208722 h 2048643"/>
                <a:gd name="connsiteX2" fmla="*/ 754787 w 755483"/>
                <a:gd name="connsiteY2" fmla="*/ 1064075 h 2048643"/>
                <a:gd name="connsiteX3" fmla="*/ 387328 w 755483"/>
                <a:gd name="connsiteY3" fmla="*/ 1820043 h 2048643"/>
                <a:gd name="connsiteX4" fmla="*/ 0 w 755483"/>
                <a:gd name="connsiteY4" fmla="*/ 2048643 h 2048643"/>
                <a:gd name="connsiteX5" fmla="*/ 19875 w 755483"/>
                <a:gd name="connsiteY5" fmla="*/ 0 h 2048643"/>
                <a:gd name="connsiteX0" fmla="*/ 19875 w 755329"/>
                <a:gd name="connsiteY0" fmla="*/ 0 h 2048643"/>
                <a:gd name="connsiteX1" fmla="*/ 317757 w 755329"/>
                <a:gd name="connsiteY1" fmla="*/ 188843 h 2048643"/>
                <a:gd name="connsiteX2" fmla="*/ 754787 w 755329"/>
                <a:gd name="connsiteY2" fmla="*/ 1064075 h 2048643"/>
                <a:gd name="connsiteX3" fmla="*/ 387328 w 755329"/>
                <a:gd name="connsiteY3" fmla="*/ 1820043 h 2048643"/>
                <a:gd name="connsiteX4" fmla="*/ 0 w 755329"/>
                <a:gd name="connsiteY4" fmla="*/ 2048643 h 2048643"/>
                <a:gd name="connsiteX5" fmla="*/ 19875 w 755329"/>
                <a:gd name="connsiteY5" fmla="*/ 0 h 2048643"/>
                <a:gd name="connsiteX0" fmla="*/ 19875 w 767948"/>
                <a:gd name="connsiteY0" fmla="*/ 0 h 2048643"/>
                <a:gd name="connsiteX1" fmla="*/ 317757 w 767948"/>
                <a:gd name="connsiteY1" fmla="*/ 188843 h 2048643"/>
                <a:gd name="connsiteX2" fmla="*/ 651430 w 767948"/>
                <a:gd name="connsiteY2" fmla="*/ 538672 h 2048643"/>
                <a:gd name="connsiteX3" fmla="*/ 754787 w 767948"/>
                <a:gd name="connsiteY3" fmla="*/ 1064075 h 2048643"/>
                <a:gd name="connsiteX4" fmla="*/ 387328 w 767948"/>
                <a:gd name="connsiteY4" fmla="*/ 1820043 h 2048643"/>
                <a:gd name="connsiteX5" fmla="*/ 0 w 767948"/>
                <a:gd name="connsiteY5" fmla="*/ 2048643 h 2048643"/>
                <a:gd name="connsiteX6" fmla="*/ 19875 w 767948"/>
                <a:gd name="connsiteY6" fmla="*/ 0 h 2048643"/>
                <a:gd name="connsiteX0" fmla="*/ 19875 w 756635"/>
                <a:gd name="connsiteY0" fmla="*/ 0 h 2048643"/>
                <a:gd name="connsiteX1" fmla="*/ 317757 w 756635"/>
                <a:gd name="connsiteY1" fmla="*/ 188843 h 2048643"/>
                <a:gd name="connsiteX2" fmla="*/ 651430 w 756635"/>
                <a:gd name="connsiteY2" fmla="*/ 538672 h 2048643"/>
                <a:gd name="connsiteX3" fmla="*/ 754787 w 756635"/>
                <a:gd name="connsiteY3" fmla="*/ 1064075 h 2048643"/>
                <a:gd name="connsiteX4" fmla="*/ 691186 w 756635"/>
                <a:gd name="connsiteY4" fmla="*/ 1433196 h 2048643"/>
                <a:gd name="connsiteX5" fmla="*/ 387328 w 756635"/>
                <a:gd name="connsiteY5" fmla="*/ 1820043 h 2048643"/>
                <a:gd name="connsiteX6" fmla="*/ 0 w 756635"/>
                <a:gd name="connsiteY6" fmla="*/ 2048643 h 2048643"/>
                <a:gd name="connsiteX7" fmla="*/ 19875 w 756635"/>
                <a:gd name="connsiteY7" fmla="*/ 0 h 2048643"/>
                <a:gd name="connsiteX0" fmla="*/ 19875 w 755797"/>
                <a:gd name="connsiteY0" fmla="*/ 0 h 2048643"/>
                <a:gd name="connsiteX1" fmla="*/ 317757 w 755797"/>
                <a:gd name="connsiteY1" fmla="*/ 188843 h 2048643"/>
                <a:gd name="connsiteX2" fmla="*/ 651430 w 755797"/>
                <a:gd name="connsiteY2" fmla="*/ 538672 h 2048643"/>
                <a:gd name="connsiteX3" fmla="*/ 754787 w 755797"/>
                <a:gd name="connsiteY3" fmla="*/ 1064075 h 2048643"/>
                <a:gd name="connsiteX4" fmla="*/ 691186 w 755797"/>
                <a:gd name="connsiteY4" fmla="*/ 1433196 h 2048643"/>
                <a:gd name="connsiteX5" fmla="*/ 512282 w 755797"/>
                <a:gd name="connsiteY5" fmla="*/ 1721428 h 2048643"/>
                <a:gd name="connsiteX6" fmla="*/ 387328 w 755797"/>
                <a:gd name="connsiteY6" fmla="*/ 1820043 h 2048643"/>
                <a:gd name="connsiteX7" fmla="*/ 0 w 755797"/>
                <a:gd name="connsiteY7" fmla="*/ 2048643 h 2048643"/>
                <a:gd name="connsiteX8" fmla="*/ 19875 w 755797"/>
                <a:gd name="connsiteY8" fmla="*/ 0 h 2048643"/>
                <a:gd name="connsiteX0" fmla="*/ 19875 w 755797"/>
                <a:gd name="connsiteY0" fmla="*/ 0 h 2048643"/>
                <a:gd name="connsiteX1" fmla="*/ 317757 w 755797"/>
                <a:gd name="connsiteY1" fmla="*/ 188843 h 2048643"/>
                <a:gd name="connsiteX2" fmla="*/ 512282 w 755797"/>
                <a:gd name="connsiteY2" fmla="*/ 320011 h 2048643"/>
                <a:gd name="connsiteX3" fmla="*/ 651430 w 755797"/>
                <a:gd name="connsiteY3" fmla="*/ 538672 h 2048643"/>
                <a:gd name="connsiteX4" fmla="*/ 754787 w 755797"/>
                <a:gd name="connsiteY4" fmla="*/ 1064075 h 2048643"/>
                <a:gd name="connsiteX5" fmla="*/ 691186 w 755797"/>
                <a:gd name="connsiteY5" fmla="*/ 1433196 h 2048643"/>
                <a:gd name="connsiteX6" fmla="*/ 512282 w 755797"/>
                <a:gd name="connsiteY6" fmla="*/ 1721428 h 2048643"/>
                <a:gd name="connsiteX7" fmla="*/ 387328 w 755797"/>
                <a:gd name="connsiteY7" fmla="*/ 1820043 h 2048643"/>
                <a:gd name="connsiteX8" fmla="*/ 0 w 755797"/>
                <a:gd name="connsiteY8" fmla="*/ 2048643 h 2048643"/>
                <a:gd name="connsiteX9" fmla="*/ 19875 w 755797"/>
                <a:gd name="connsiteY9" fmla="*/ 0 h 2048643"/>
                <a:gd name="connsiteX0" fmla="*/ 19875 w 758575"/>
                <a:gd name="connsiteY0" fmla="*/ 0 h 2048643"/>
                <a:gd name="connsiteX1" fmla="*/ 317757 w 758575"/>
                <a:gd name="connsiteY1" fmla="*/ 188843 h 2048643"/>
                <a:gd name="connsiteX2" fmla="*/ 512282 w 758575"/>
                <a:gd name="connsiteY2" fmla="*/ 320011 h 2048643"/>
                <a:gd name="connsiteX3" fmla="*/ 651430 w 758575"/>
                <a:gd name="connsiteY3" fmla="*/ 538672 h 2048643"/>
                <a:gd name="connsiteX4" fmla="*/ 740468 w 758575"/>
                <a:gd name="connsiteY4" fmla="*/ 761750 h 2048643"/>
                <a:gd name="connsiteX5" fmla="*/ 754787 w 758575"/>
                <a:gd name="connsiteY5" fmla="*/ 1064075 h 2048643"/>
                <a:gd name="connsiteX6" fmla="*/ 691186 w 758575"/>
                <a:gd name="connsiteY6" fmla="*/ 1433196 h 2048643"/>
                <a:gd name="connsiteX7" fmla="*/ 512282 w 758575"/>
                <a:gd name="connsiteY7" fmla="*/ 1721428 h 2048643"/>
                <a:gd name="connsiteX8" fmla="*/ 387328 w 758575"/>
                <a:gd name="connsiteY8" fmla="*/ 1820043 h 2048643"/>
                <a:gd name="connsiteX9" fmla="*/ 0 w 758575"/>
                <a:gd name="connsiteY9" fmla="*/ 2048643 h 2048643"/>
                <a:gd name="connsiteX10" fmla="*/ 19875 w 758575"/>
                <a:gd name="connsiteY10" fmla="*/ 0 h 2048643"/>
                <a:gd name="connsiteX0" fmla="*/ 19875 w 758575"/>
                <a:gd name="connsiteY0" fmla="*/ 0 h 2048643"/>
                <a:gd name="connsiteX1" fmla="*/ 330457 w 758575"/>
                <a:gd name="connsiteY1" fmla="*/ 163443 h 2048643"/>
                <a:gd name="connsiteX2" fmla="*/ 512282 w 758575"/>
                <a:gd name="connsiteY2" fmla="*/ 320011 h 2048643"/>
                <a:gd name="connsiteX3" fmla="*/ 651430 w 758575"/>
                <a:gd name="connsiteY3" fmla="*/ 538672 h 2048643"/>
                <a:gd name="connsiteX4" fmla="*/ 740468 w 758575"/>
                <a:gd name="connsiteY4" fmla="*/ 761750 h 2048643"/>
                <a:gd name="connsiteX5" fmla="*/ 754787 w 758575"/>
                <a:gd name="connsiteY5" fmla="*/ 1064075 h 2048643"/>
                <a:gd name="connsiteX6" fmla="*/ 691186 w 758575"/>
                <a:gd name="connsiteY6" fmla="*/ 1433196 h 2048643"/>
                <a:gd name="connsiteX7" fmla="*/ 512282 w 758575"/>
                <a:gd name="connsiteY7" fmla="*/ 1721428 h 2048643"/>
                <a:gd name="connsiteX8" fmla="*/ 387328 w 758575"/>
                <a:gd name="connsiteY8" fmla="*/ 1820043 h 2048643"/>
                <a:gd name="connsiteX9" fmla="*/ 0 w 758575"/>
                <a:gd name="connsiteY9" fmla="*/ 2048643 h 2048643"/>
                <a:gd name="connsiteX10" fmla="*/ 19875 w 758575"/>
                <a:gd name="connsiteY10" fmla="*/ 0 h 2048643"/>
                <a:gd name="connsiteX0" fmla="*/ 19875 w 758575"/>
                <a:gd name="connsiteY0" fmla="*/ 0 h 2048643"/>
                <a:gd name="connsiteX1" fmla="*/ 330457 w 758575"/>
                <a:gd name="connsiteY1" fmla="*/ 163443 h 2048643"/>
                <a:gd name="connsiteX2" fmla="*/ 512282 w 758575"/>
                <a:gd name="connsiteY2" fmla="*/ 320011 h 2048643"/>
                <a:gd name="connsiteX3" fmla="*/ 651430 w 758575"/>
                <a:gd name="connsiteY3" fmla="*/ 538672 h 2048643"/>
                <a:gd name="connsiteX4" fmla="*/ 740468 w 758575"/>
                <a:gd name="connsiteY4" fmla="*/ 761750 h 2048643"/>
                <a:gd name="connsiteX5" fmla="*/ 754787 w 758575"/>
                <a:gd name="connsiteY5" fmla="*/ 1064075 h 2048643"/>
                <a:gd name="connsiteX6" fmla="*/ 691186 w 758575"/>
                <a:gd name="connsiteY6" fmla="*/ 1433196 h 2048643"/>
                <a:gd name="connsiteX7" fmla="*/ 512282 w 758575"/>
                <a:gd name="connsiteY7" fmla="*/ 1721428 h 2048643"/>
                <a:gd name="connsiteX8" fmla="*/ 409553 w 758575"/>
                <a:gd name="connsiteY8" fmla="*/ 1823218 h 2048643"/>
                <a:gd name="connsiteX9" fmla="*/ 0 w 758575"/>
                <a:gd name="connsiteY9" fmla="*/ 2048643 h 2048643"/>
                <a:gd name="connsiteX10" fmla="*/ 19875 w 758575"/>
                <a:gd name="connsiteY10" fmla="*/ 0 h 2048643"/>
                <a:gd name="connsiteX0" fmla="*/ 19875 w 758575"/>
                <a:gd name="connsiteY0" fmla="*/ 0 h 2048643"/>
                <a:gd name="connsiteX1" fmla="*/ 330457 w 758575"/>
                <a:gd name="connsiteY1" fmla="*/ 163443 h 2048643"/>
                <a:gd name="connsiteX2" fmla="*/ 512282 w 758575"/>
                <a:gd name="connsiteY2" fmla="*/ 320011 h 2048643"/>
                <a:gd name="connsiteX3" fmla="*/ 651430 w 758575"/>
                <a:gd name="connsiteY3" fmla="*/ 538672 h 2048643"/>
                <a:gd name="connsiteX4" fmla="*/ 740468 w 758575"/>
                <a:gd name="connsiteY4" fmla="*/ 761750 h 2048643"/>
                <a:gd name="connsiteX5" fmla="*/ 754787 w 758575"/>
                <a:gd name="connsiteY5" fmla="*/ 1064075 h 2048643"/>
                <a:gd name="connsiteX6" fmla="*/ 691186 w 758575"/>
                <a:gd name="connsiteY6" fmla="*/ 1433196 h 2048643"/>
                <a:gd name="connsiteX7" fmla="*/ 603943 w 758575"/>
                <a:gd name="connsiteY7" fmla="*/ 1615825 h 2048643"/>
                <a:gd name="connsiteX8" fmla="*/ 512282 w 758575"/>
                <a:gd name="connsiteY8" fmla="*/ 1721428 h 2048643"/>
                <a:gd name="connsiteX9" fmla="*/ 409553 w 758575"/>
                <a:gd name="connsiteY9" fmla="*/ 1823218 h 2048643"/>
                <a:gd name="connsiteX10" fmla="*/ 0 w 758575"/>
                <a:gd name="connsiteY10" fmla="*/ 2048643 h 2048643"/>
                <a:gd name="connsiteX11" fmla="*/ 19875 w 758575"/>
                <a:gd name="connsiteY11" fmla="*/ 0 h 2048643"/>
                <a:gd name="connsiteX0" fmla="*/ 19875 w 758575"/>
                <a:gd name="connsiteY0" fmla="*/ 0 h 2048643"/>
                <a:gd name="connsiteX1" fmla="*/ 330457 w 758575"/>
                <a:gd name="connsiteY1" fmla="*/ 163443 h 2048643"/>
                <a:gd name="connsiteX2" fmla="*/ 512282 w 758575"/>
                <a:gd name="connsiteY2" fmla="*/ 320011 h 2048643"/>
                <a:gd name="connsiteX3" fmla="*/ 651430 w 758575"/>
                <a:gd name="connsiteY3" fmla="*/ 538672 h 2048643"/>
                <a:gd name="connsiteX4" fmla="*/ 740468 w 758575"/>
                <a:gd name="connsiteY4" fmla="*/ 761750 h 2048643"/>
                <a:gd name="connsiteX5" fmla="*/ 754787 w 758575"/>
                <a:gd name="connsiteY5" fmla="*/ 1064075 h 2048643"/>
                <a:gd name="connsiteX6" fmla="*/ 691186 w 758575"/>
                <a:gd name="connsiteY6" fmla="*/ 1433196 h 2048643"/>
                <a:gd name="connsiteX7" fmla="*/ 603943 w 758575"/>
                <a:gd name="connsiteY7" fmla="*/ 1615825 h 2048643"/>
                <a:gd name="connsiteX8" fmla="*/ 524982 w 758575"/>
                <a:gd name="connsiteY8" fmla="*/ 1727778 h 2048643"/>
                <a:gd name="connsiteX9" fmla="*/ 409553 w 758575"/>
                <a:gd name="connsiteY9" fmla="*/ 1823218 h 2048643"/>
                <a:gd name="connsiteX10" fmla="*/ 0 w 758575"/>
                <a:gd name="connsiteY10" fmla="*/ 2048643 h 2048643"/>
                <a:gd name="connsiteX11" fmla="*/ 19875 w 758575"/>
                <a:gd name="connsiteY11" fmla="*/ 0 h 2048643"/>
                <a:gd name="connsiteX0" fmla="*/ 19875 w 754972"/>
                <a:gd name="connsiteY0" fmla="*/ 0 h 2048643"/>
                <a:gd name="connsiteX1" fmla="*/ 330457 w 754972"/>
                <a:gd name="connsiteY1" fmla="*/ 163443 h 2048643"/>
                <a:gd name="connsiteX2" fmla="*/ 512282 w 754972"/>
                <a:gd name="connsiteY2" fmla="*/ 320011 h 2048643"/>
                <a:gd name="connsiteX3" fmla="*/ 651430 w 754972"/>
                <a:gd name="connsiteY3" fmla="*/ 538672 h 2048643"/>
                <a:gd name="connsiteX4" fmla="*/ 740468 w 754972"/>
                <a:gd name="connsiteY4" fmla="*/ 761750 h 2048643"/>
                <a:gd name="connsiteX5" fmla="*/ 754787 w 754972"/>
                <a:gd name="connsiteY5" fmla="*/ 1064075 h 2048643"/>
                <a:gd name="connsiteX6" fmla="*/ 740468 w 754972"/>
                <a:gd name="connsiteY6" fmla="*/ 1238000 h 2048643"/>
                <a:gd name="connsiteX7" fmla="*/ 691186 w 754972"/>
                <a:gd name="connsiteY7" fmla="*/ 1433196 h 2048643"/>
                <a:gd name="connsiteX8" fmla="*/ 603943 w 754972"/>
                <a:gd name="connsiteY8" fmla="*/ 1615825 h 2048643"/>
                <a:gd name="connsiteX9" fmla="*/ 524982 w 754972"/>
                <a:gd name="connsiteY9" fmla="*/ 1727778 h 2048643"/>
                <a:gd name="connsiteX10" fmla="*/ 409553 w 754972"/>
                <a:gd name="connsiteY10" fmla="*/ 1823218 h 2048643"/>
                <a:gd name="connsiteX11" fmla="*/ 0 w 754972"/>
                <a:gd name="connsiteY11" fmla="*/ 2048643 h 2048643"/>
                <a:gd name="connsiteX12" fmla="*/ 19875 w 754972"/>
                <a:gd name="connsiteY12" fmla="*/ 0 h 2048643"/>
                <a:gd name="connsiteX0" fmla="*/ 19875 w 754972"/>
                <a:gd name="connsiteY0" fmla="*/ 0 h 2039115"/>
                <a:gd name="connsiteX1" fmla="*/ 330457 w 754972"/>
                <a:gd name="connsiteY1" fmla="*/ 153915 h 2039115"/>
                <a:gd name="connsiteX2" fmla="*/ 512282 w 754972"/>
                <a:gd name="connsiteY2" fmla="*/ 310483 h 2039115"/>
                <a:gd name="connsiteX3" fmla="*/ 651430 w 754972"/>
                <a:gd name="connsiteY3" fmla="*/ 529144 h 2039115"/>
                <a:gd name="connsiteX4" fmla="*/ 740468 w 754972"/>
                <a:gd name="connsiteY4" fmla="*/ 752222 h 2039115"/>
                <a:gd name="connsiteX5" fmla="*/ 754787 w 754972"/>
                <a:gd name="connsiteY5" fmla="*/ 1054547 h 2039115"/>
                <a:gd name="connsiteX6" fmla="*/ 740468 w 754972"/>
                <a:gd name="connsiteY6" fmla="*/ 1228472 h 2039115"/>
                <a:gd name="connsiteX7" fmla="*/ 691186 w 754972"/>
                <a:gd name="connsiteY7" fmla="*/ 1423668 h 2039115"/>
                <a:gd name="connsiteX8" fmla="*/ 603943 w 754972"/>
                <a:gd name="connsiteY8" fmla="*/ 1606297 h 2039115"/>
                <a:gd name="connsiteX9" fmla="*/ 524982 w 754972"/>
                <a:gd name="connsiteY9" fmla="*/ 1718250 h 2039115"/>
                <a:gd name="connsiteX10" fmla="*/ 409553 w 754972"/>
                <a:gd name="connsiteY10" fmla="*/ 1813690 h 2039115"/>
                <a:gd name="connsiteX11" fmla="*/ 0 w 754972"/>
                <a:gd name="connsiteY11" fmla="*/ 2039115 h 2039115"/>
                <a:gd name="connsiteX12" fmla="*/ 19875 w 754972"/>
                <a:gd name="connsiteY12" fmla="*/ 0 h 2039115"/>
                <a:gd name="connsiteX0" fmla="*/ 19875 w 754972"/>
                <a:gd name="connsiteY0" fmla="*/ 0 h 2039115"/>
                <a:gd name="connsiteX1" fmla="*/ 321113 w 754972"/>
                <a:gd name="connsiteY1" fmla="*/ 174519 h 2039115"/>
                <a:gd name="connsiteX2" fmla="*/ 512282 w 754972"/>
                <a:gd name="connsiteY2" fmla="*/ 310483 h 2039115"/>
                <a:gd name="connsiteX3" fmla="*/ 651430 w 754972"/>
                <a:gd name="connsiteY3" fmla="*/ 529144 h 2039115"/>
                <a:gd name="connsiteX4" fmla="*/ 740468 w 754972"/>
                <a:gd name="connsiteY4" fmla="*/ 752222 h 2039115"/>
                <a:gd name="connsiteX5" fmla="*/ 754787 w 754972"/>
                <a:gd name="connsiteY5" fmla="*/ 1054547 h 2039115"/>
                <a:gd name="connsiteX6" fmla="*/ 740468 w 754972"/>
                <a:gd name="connsiteY6" fmla="*/ 1228472 h 2039115"/>
                <a:gd name="connsiteX7" fmla="*/ 691186 w 754972"/>
                <a:gd name="connsiteY7" fmla="*/ 1423668 h 2039115"/>
                <a:gd name="connsiteX8" fmla="*/ 603943 w 754972"/>
                <a:gd name="connsiteY8" fmla="*/ 1606297 h 2039115"/>
                <a:gd name="connsiteX9" fmla="*/ 524982 w 754972"/>
                <a:gd name="connsiteY9" fmla="*/ 1718250 h 2039115"/>
                <a:gd name="connsiteX10" fmla="*/ 409553 w 754972"/>
                <a:gd name="connsiteY10" fmla="*/ 1813690 h 2039115"/>
                <a:gd name="connsiteX11" fmla="*/ 0 w 754972"/>
                <a:gd name="connsiteY11" fmla="*/ 2039115 h 2039115"/>
                <a:gd name="connsiteX12" fmla="*/ 19875 w 754972"/>
                <a:gd name="connsiteY12" fmla="*/ 0 h 2039115"/>
                <a:gd name="connsiteX0" fmla="*/ 19875 w 754972"/>
                <a:gd name="connsiteY0" fmla="*/ 0 h 2039115"/>
                <a:gd name="connsiteX1" fmla="*/ 321113 w 754972"/>
                <a:gd name="connsiteY1" fmla="*/ 174519 h 2039115"/>
                <a:gd name="connsiteX2" fmla="*/ 512282 w 754972"/>
                <a:gd name="connsiteY2" fmla="*/ 310483 h 2039115"/>
                <a:gd name="connsiteX3" fmla="*/ 651430 w 754972"/>
                <a:gd name="connsiteY3" fmla="*/ 529144 h 2039115"/>
                <a:gd name="connsiteX4" fmla="*/ 740468 w 754972"/>
                <a:gd name="connsiteY4" fmla="*/ 752222 h 2039115"/>
                <a:gd name="connsiteX5" fmla="*/ 754787 w 754972"/>
                <a:gd name="connsiteY5" fmla="*/ 1054547 h 2039115"/>
                <a:gd name="connsiteX6" fmla="*/ 740468 w 754972"/>
                <a:gd name="connsiteY6" fmla="*/ 1228472 h 2039115"/>
                <a:gd name="connsiteX7" fmla="*/ 691186 w 754972"/>
                <a:gd name="connsiteY7" fmla="*/ 1423668 h 2039115"/>
                <a:gd name="connsiteX8" fmla="*/ 603943 w 754972"/>
                <a:gd name="connsiteY8" fmla="*/ 1606297 h 2039115"/>
                <a:gd name="connsiteX9" fmla="*/ 524982 w 754972"/>
                <a:gd name="connsiteY9" fmla="*/ 1718250 h 2039115"/>
                <a:gd name="connsiteX10" fmla="*/ 409553 w 754972"/>
                <a:gd name="connsiteY10" fmla="*/ 1813690 h 2039115"/>
                <a:gd name="connsiteX11" fmla="*/ 0 w 754972"/>
                <a:gd name="connsiteY11" fmla="*/ 2039115 h 2039115"/>
                <a:gd name="connsiteX12" fmla="*/ 19875 w 754972"/>
                <a:gd name="connsiteY12" fmla="*/ 0 h 2039115"/>
                <a:gd name="connsiteX0" fmla="*/ 19875 w 754972"/>
                <a:gd name="connsiteY0" fmla="*/ 0 h 2039115"/>
                <a:gd name="connsiteX1" fmla="*/ 321113 w 754972"/>
                <a:gd name="connsiteY1" fmla="*/ 174519 h 2039115"/>
                <a:gd name="connsiteX2" fmla="*/ 502938 w 754972"/>
                <a:gd name="connsiteY2" fmla="*/ 349818 h 2039115"/>
                <a:gd name="connsiteX3" fmla="*/ 651430 w 754972"/>
                <a:gd name="connsiteY3" fmla="*/ 529144 h 2039115"/>
                <a:gd name="connsiteX4" fmla="*/ 740468 w 754972"/>
                <a:gd name="connsiteY4" fmla="*/ 752222 h 2039115"/>
                <a:gd name="connsiteX5" fmla="*/ 754787 w 754972"/>
                <a:gd name="connsiteY5" fmla="*/ 1054547 h 2039115"/>
                <a:gd name="connsiteX6" fmla="*/ 740468 w 754972"/>
                <a:gd name="connsiteY6" fmla="*/ 1228472 h 2039115"/>
                <a:gd name="connsiteX7" fmla="*/ 691186 w 754972"/>
                <a:gd name="connsiteY7" fmla="*/ 1423668 h 2039115"/>
                <a:gd name="connsiteX8" fmla="*/ 603943 w 754972"/>
                <a:gd name="connsiteY8" fmla="*/ 1606297 h 2039115"/>
                <a:gd name="connsiteX9" fmla="*/ 524982 w 754972"/>
                <a:gd name="connsiteY9" fmla="*/ 1718250 h 2039115"/>
                <a:gd name="connsiteX10" fmla="*/ 409553 w 754972"/>
                <a:gd name="connsiteY10" fmla="*/ 1813690 h 2039115"/>
                <a:gd name="connsiteX11" fmla="*/ 0 w 754972"/>
                <a:gd name="connsiteY11" fmla="*/ 2039115 h 2039115"/>
                <a:gd name="connsiteX12" fmla="*/ 19875 w 754972"/>
                <a:gd name="connsiteY12" fmla="*/ 0 h 2039115"/>
                <a:gd name="connsiteX0" fmla="*/ 19875 w 754972"/>
                <a:gd name="connsiteY0" fmla="*/ 0 h 2039115"/>
                <a:gd name="connsiteX1" fmla="*/ 321113 w 754972"/>
                <a:gd name="connsiteY1" fmla="*/ 174519 h 2039115"/>
                <a:gd name="connsiteX2" fmla="*/ 502938 w 754972"/>
                <a:gd name="connsiteY2" fmla="*/ 349818 h 2039115"/>
                <a:gd name="connsiteX3" fmla="*/ 640217 w 754972"/>
                <a:gd name="connsiteY3" fmla="*/ 559114 h 2039115"/>
                <a:gd name="connsiteX4" fmla="*/ 740468 w 754972"/>
                <a:gd name="connsiteY4" fmla="*/ 752222 h 2039115"/>
                <a:gd name="connsiteX5" fmla="*/ 754787 w 754972"/>
                <a:gd name="connsiteY5" fmla="*/ 1054547 h 2039115"/>
                <a:gd name="connsiteX6" fmla="*/ 740468 w 754972"/>
                <a:gd name="connsiteY6" fmla="*/ 1228472 h 2039115"/>
                <a:gd name="connsiteX7" fmla="*/ 691186 w 754972"/>
                <a:gd name="connsiteY7" fmla="*/ 1423668 h 2039115"/>
                <a:gd name="connsiteX8" fmla="*/ 603943 w 754972"/>
                <a:gd name="connsiteY8" fmla="*/ 1606297 h 2039115"/>
                <a:gd name="connsiteX9" fmla="*/ 524982 w 754972"/>
                <a:gd name="connsiteY9" fmla="*/ 1718250 h 2039115"/>
                <a:gd name="connsiteX10" fmla="*/ 409553 w 754972"/>
                <a:gd name="connsiteY10" fmla="*/ 1813690 h 2039115"/>
                <a:gd name="connsiteX11" fmla="*/ 0 w 754972"/>
                <a:gd name="connsiteY11" fmla="*/ 2039115 h 2039115"/>
                <a:gd name="connsiteX12" fmla="*/ 19875 w 754972"/>
                <a:gd name="connsiteY12" fmla="*/ 0 h 2039115"/>
                <a:gd name="connsiteX0" fmla="*/ 19875 w 755055"/>
                <a:gd name="connsiteY0" fmla="*/ 0 h 2039115"/>
                <a:gd name="connsiteX1" fmla="*/ 321113 w 755055"/>
                <a:gd name="connsiteY1" fmla="*/ 174519 h 2039115"/>
                <a:gd name="connsiteX2" fmla="*/ 502938 w 755055"/>
                <a:gd name="connsiteY2" fmla="*/ 349818 h 2039115"/>
                <a:gd name="connsiteX3" fmla="*/ 640217 w 755055"/>
                <a:gd name="connsiteY3" fmla="*/ 559114 h 2039115"/>
                <a:gd name="connsiteX4" fmla="*/ 731123 w 755055"/>
                <a:gd name="connsiteY4" fmla="*/ 754095 h 2039115"/>
                <a:gd name="connsiteX5" fmla="*/ 754787 w 755055"/>
                <a:gd name="connsiteY5" fmla="*/ 1054547 h 2039115"/>
                <a:gd name="connsiteX6" fmla="*/ 740468 w 755055"/>
                <a:gd name="connsiteY6" fmla="*/ 1228472 h 2039115"/>
                <a:gd name="connsiteX7" fmla="*/ 691186 w 755055"/>
                <a:gd name="connsiteY7" fmla="*/ 1423668 h 2039115"/>
                <a:gd name="connsiteX8" fmla="*/ 603943 w 755055"/>
                <a:gd name="connsiteY8" fmla="*/ 1606297 h 2039115"/>
                <a:gd name="connsiteX9" fmla="*/ 524982 w 755055"/>
                <a:gd name="connsiteY9" fmla="*/ 1718250 h 2039115"/>
                <a:gd name="connsiteX10" fmla="*/ 409553 w 755055"/>
                <a:gd name="connsiteY10" fmla="*/ 1813690 h 2039115"/>
                <a:gd name="connsiteX11" fmla="*/ 0 w 755055"/>
                <a:gd name="connsiteY11" fmla="*/ 2039115 h 2039115"/>
                <a:gd name="connsiteX12" fmla="*/ 19875 w 755055"/>
                <a:gd name="connsiteY12" fmla="*/ 0 h 2039115"/>
                <a:gd name="connsiteX0" fmla="*/ 19875 w 758701"/>
                <a:gd name="connsiteY0" fmla="*/ 0 h 2039115"/>
                <a:gd name="connsiteX1" fmla="*/ 321113 w 758701"/>
                <a:gd name="connsiteY1" fmla="*/ 174519 h 2039115"/>
                <a:gd name="connsiteX2" fmla="*/ 502938 w 758701"/>
                <a:gd name="connsiteY2" fmla="*/ 349818 h 2039115"/>
                <a:gd name="connsiteX3" fmla="*/ 640217 w 758701"/>
                <a:gd name="connsiteY3" fmla="*/ 559114 h 2039115"/>
                <a:gd name="connsiteX4" fmla="*/ 731123 w 758701"/>
                <a:gd name="connsiteY4" fmla="*/ 754095 h 2039115"/>
                <a:gd name="connsiteX5" fmla="*/ 758526 w 758701"/>
                <a:gd name="connsiteY5" fmla="*/ 1058293 h 2039115"/>
                <a:gd name="connsiteX6" fmla="*/ 740468 w 758701"/>
                <a:gd name="connsiteY6" fmla="*/ 1228472 h 2039115"/>
                <a:gd name="connsiteX7" fmla="*/ 691186 w 758701"/>
                <a:gd name="connsiteY7" fmla="*/ 1423668 h 2039115"/>
                <a:gd name="connsiteX8" fmla="*/ 603943 w 758701"/>
                <a:gd name="connsiteY8" fmla="*/ 1606297 h 2039115"/>
                <a:gd name="connsiteX9" fmla="*/ 524982 w 758701"/>
                <a:gd name="connsiteY9" fmla="*/ 1718250 h 2039115"/>
                <a:gd name="connsiteX10" fmla="*/ 409553 w 758701"/>
                <a:gd name="connsiteY10" fmla="*/ 1813690 h 2039115"/>
                <a:gd name="connsiteX11" fmla="*/ 0 w 758701"/>
                <a:gd name="connsiteY11" fmla="*/ 2039115 h 2039115"/>
                <a:gd name="connsiteX12" fmla="*/ 19875 w 758701"/>
                <a:gd name="connsiteY12" fmla="*/ 0 h 2039115"/>
                <a:gd name="connsiteX0" fmla="*/ 19875 w 758701"/>
                <a:gd name="connsiteY0" fmla="*/ 0 h 2039115"/>
                <a:gd name="connsiteX1" fmla="*/ 321113 w 758701"/>
                <a:gd name="connsiteY1" fmla="*/ 174519 h 2039115"/>
                <a:gd name="connsiteX2" fmla="*/ 502938 w 758701"/>
                <a:gd name="connsiteY2" fmla="*/ 349818 h 2039115"/>
                <a:gd name="connsiteX3" fmla="*/ 640217 w 758701"/>
                <a:gd name="connsiteY3" fmla="*/ 559114 h 2039115"/>
                <a:gd name="connsiteX4" fmla="*/ 731123 w 758701"/>
                <a:gd name="connsiteY4" fmla="*/ 754095 h 2039115"/>
                <a:gd name="connsiteX5" fmla="*/ 758526 w 758701"/>
                <a:gd name="connsiteY5" fmla="*/ 1058293 h 2039115"/>
                <a:gd name="connsiteX6" fmla="*/ 740468 w 758701"/>
                <a:gd name="connsiteY6" fmla="*/ 1228472 h 2039115"/>
                <a:gd name="connsiteX7" fmla="*/ 676237 w 758701"/>
                <a:gd name="connsiteY7" fmla="*/ 1414302 h 2039115"/>
                <a:gd name="connsiteX8" fmla="*/ 603943 w 758701"/>
                <a:gd name="connsiteY8" fmla="*/ 1606297 h 2039115"/>
                <a:gd name="connsiteX9" fmla="*/ 524982 w 758701"/>
                <a:gd name="connsiteY9" fmla="*/ 1718250 h 2039115"/>
                <a:gd name="connsiteX10" fmla="*/ 409553 w 758701"/>
                <a:gd name="connsiteY10" fmla="*/ 1813690 h 2039115"/>
                <a:gd name="connsiteX11" fmla="*/ 0 w 758701"/>
                <a:gd name="connsiteY11" fmla="*/ 2039115 h 2039115"/>
                <a:gd name="connsiteX12" fmla="*/ 19875 w 758701"/>
                <a:gd name="connsiteY12" fmla="*/ 0 h 2039115"/>
                <a:gd name="connsiteX0" fmla="*/ 19875 w 758701"/>
                <a:gd name="connsiteY0" fmla="*/ 0 h 2039115"/>
                <a:gd name="connsiteX1" fmla="*/ 321113 w 758701"/>
                <a:gd name="connsiteY1" fmla="*/ 174519 h 2039115"/>
                <a:gd name="connsiteX2" fmla="*/ 502938 w 758701"/>
                <a:gd name="connsiteY2" fmla="*/ 349818 h 2039115"/>
                <a:gd name="connsiteX3" fmla="*/ 640217 w 758701"/>
                <a:gd name="connsiteY3" fmla="*/ 559114 h 2039115"/>
                <a:gd name="connsiteX4" fmla="*/ 731123 w 758701"/>
                <a:gd name="connsiteY4" fmla="*/ 754095 h 2039115"/>
                <a:gd name="connsiteX5" fmla="*/ 758526 w 758701"/>
                <a:gd name="connsiteY5" fmla="*/ 1058293 h 2039115"/>
                <a:gd name="connsiteX6" fmla="*/ 740468 w 758701"/>
                <a:gd name="connsiteY6" fmla="*/ 1228472 h 2039115"/>
                <a:gd name="connsiteX7" fmla="*/ 676237 w 758701"/>
                <a:gd name="connsiteY7" fmla="*/ 1414302 h 2039115"/>
                <a:gd name="connsiteX8" fmla="*/ 579649 w 758701"/>
                <a:gd name="connsiteY8" fmla="*/ 1591312 h 2039115"/>
                <a:gd name="connsiteX9" fmla="*/ 524982 w 758701"/>
                <a:gd name="connsiteY9" fmla="*/ 1718250 h 2039115"/>
                <a:gd name="connsiteX10" fmla="*/ 409553 w 758701"/>
                <a:gd name="connsiteY10" fmla="*/ 1813690 h 2039115"/>
                <a:gd name="connsiteX11" fmla="*/ 0 w 758701"/>
                <a:gd name="connsiteY11" fmla="*/ 2039115 h 2039115"/>
                <a:gd name="connsiteX12" fmla="*/ 19875 w 758701"/>
                <a:gd name="connsiteY12" fmla="*/ 0 h 2039115"/>
                <a:gd name="connsiteX0" fmla="*/ 19875 w 758701"/>
                <a:gd name="connsiteY0" fmla="*/ 0 h 2039115"/>
                <a:gd name="connsiteX1" fmla="*/ 321113 w 758701"/>
                <a:gd name="connsiteY1" fmla="*/ 174519 h 2039115"/>
                <a:gd name="connsiteX2" fmla="*/ 502938 w 758701"/>
                <a:gd name="connsiteY2" fmla="*/ 349818 h 2039115"/>
                <a:gd name="connsiteX3" fmla="*/ 640217 w 758701"/>
                <a:gd name="connsiteY3" fmla="*/ 559114 h 2039115"/>
                <a:gd name="connsiteX4" fmla="*/ 731123 w 758701"/>
                <a:gd name="connsiteY4" fmla="*/ 754095 h 2039115"/>
                <a:gd name="connsiteX5" fmla="*/ 758526 w 758701"/>
                <a:gd name="connsiteY5" fmla="*/ 1058293 h 2039115"/>
                <a:gd name="connsiteX6" fmla="*/ 740468 w 758701"/>
                <a:gd name="connsiteY6" fmla="*/ 1228472 h 2039115"/>
                <a:gd name="connsiteX7" fmla="*/ 676237 w 758701"/>
                <a:gd name="connsiteY7" fmla="*/ 1414302 h 2039115"/>
                <a:gd name="connsiteX8" fmla="*/ 579649 w 758701"/>
                <a:gd name="connsiteY8" fmla="*/ 1591312 h 2039115"/>
                <a:gd name="connsiteX9" fmla="*/ 485737 w 758701"/>
                <a:gd name="connsiteY9" fmla="*/ 1703265 h 2039115"/>
                <a:gd name="connsiteX10" fmla="*/ 409553 w 758701"/>
                <a:gd name="connsiteY10" fmla="*/ 1813690 h 2039115"/>
                <a:gd name="connsiteX11" fmla="*/ 0 w 758701"/>
                <a:gd name="connsiteY11" fmla="*/ 2039115 h 2039115"/>
                <a:gd name="connsiteX12" fmla="*/ 19875 w 758701"/>
                <a:gd name="connsiteY12" fmla="*/ 0 h 2039115"/>
                <a:gd name="connsiteX0" fmla="*/ 19875 w 758701"/>
                <a:gd name="connsiteY0" fmla="*/ 0 h 2039115"/>
                <a:gd name="connsiteX1" fmla="*/ 321113 w 758701"/>
                <a:gd name="connsiteY1" fmla="*/ 174519 h 2039115"/>
                <a:gd name="connsiteX2" fmla="*/ 502938 w 758701"/>
                <a:gd name="connsiteY2" fmla="*/ 349818 h 2039115"/>
                <a:gd name="connsiteX3" fmla="*/ 640217 w 758701"/>
                <a:gd name="connsiteY3" fmla="*/ 559114 h 2039115"/>
                <a:gd name="connsiteX4" fmla="*/ 731123 w 758701"/>
                <a:gd name="connsiteY4" fmla="*/ 754095 h 2039115"/>
                <a:gd name="connsiteX5" fmla="*/ 758526 w 758701"/>
                <a:gd name="connsiteY5" fmla="*/ 1058293 h 2039115"/>
                <a:gd name="connsiteX6" fmla="*/ 740468 w 758701"/>
                <a:gd name="connsiteY6" fmla="*/ 1228472 h 2039115"/>
                <a:gd name="connsiteX7" fmla="*/ 676237 w 758701"/>
                <a:gd name="connsiteY7" fmla="*/ 1414302 h 2039115"/>
                <a:gd name="connsiteX8" fmla="*/ 579649 w 758701"/>
                <a:gd name="connsiteY8" fmla="*/ 1591312 h 2039115"/>
                <a:gd name="connsiteX9" fmla="*/ 485737 w 758701"/>
                <a:gd name="connsiteY9" fmla="*/ 1703265 h 2039115"/>
                <a:gd name="connsiteX10" fmla="*/ 383390 w 758701"/>
                <a:gd name="connsiteY10" fmla="*/ 1798705 h 2039115"/>
                <a:gd name="connsiteX11" fmla="*/ 0 w 758701"/>
                <a:gd name="connsiteY11" fmla="*/ 2039115 h 2039115"/>
                <a:gd name="connsiteX12" fmla="*/ 19875 w 758701"/>
                <a:gd name="connsiteY12" fmla="*/ 0 h 2039115"/>
                <a:gd name="connsiteX0" fmla="*/ 19875 w 758701"/>
                <a:gd name="connsiteY0" fmla="*/ 0 h 2039115"/>
                <a:gd name="connsiteX1" fmla="*/ 321113 w 758701"/>
                <a:gd name="connsiteY1" fmla="*/ 174519 h 2039115"/>
                <a:gd name="connsiteX2" fmla="*/ 502938 w 758701"/>
                <a:gd name="connsiteY2" fmla="*/ 349818 h 2039115"/>
                <a:gd name="connsiteX3" fmla="*/ 640217 w 758701"/>
                <a:gd name="connsiteY3" fmla="*/ 559114 h 2039115"/>
                <a:gd name="connsiteX4" fmla="*/ 731123 w 758701"/>
                <a:gd name="connsiteY4" fmla="*/ 754095 h 2039115"/>
                <a:gd name="connsiteX5" fmla="*/ 758526 w 758701"/>
                <a:gd name="connsiteY5" fmla="*/ 1058293 h 2039115"/>
                <a:gd name="connsiteX6" fmla="*/ 740468 w 758701"/>
                <a:gd name="connsiteY6" fmla="*/ 1228472 h 2039115"/>
                <a:gd name="connsiteX7" fmla="*/ 676237 w 758701"/>
                <a:gd name="connsiteY7" fmla="*/ 1414302 h 2039115"/>
                <a:gd name="connsiteX8" fmla="*/ 579649 w 758701"/>
                <a:gd name="connsiteY8" fmla="*/ 1591312 h 2039115"/>
                <a:gd name="connsiteX9" fmla="*/ 485737 w 758701"/>
                <a:gd name="connsiteY9" fmla="*/ 1703265 h 2039115"/>
                <a:gd name="connsiteX10" fmla="*/ 383390 w 758701"/>
                <a:gd name="connsiteY10" fmla="*/ 1798705 h 2039115"/>
                <a:gd name="connsiteX11" fmla="*/ 0 w 758701"/>
                <a:gd name="connsiteY11" fmla="*/ 2039115 h 2039115"/>
                <a:gd name="connsiteX12" fmla="*/ 19875 w 758701"/>
                <a:gd name="connsiteY12" fmla="*/ 0 h 2039115"/>
                <a:gd name="connsiteX0" fmla="*/ 19875 w 758701"/>
                <a:gd name="connsiteY0" fmla="*/ 0 h 2039115"/>
                <a:gd name="connsiteX1" fmla="*/ 253835 w 758701"/>
                <a:gd name="connsiteY1" fmla="*/ 118325 h 2039115"/>
                <a:gd name="connsiteX2" fmla="*/ 502938 w 758701"/>
                <a:gd name="connsiteY2" fmla="*/ 349818 h 2039115"/>
                <a:gd name="connsiteX3" fmla="*/ 640217 w 758701"/>
                <a:gd name="connsiteY3" fmla="*/ 559114 h 2039115"/>
                <a:gd name="connsiteX4" fmla="*/ 731123 w 758701"/>
                <a:gd name="connsiteY4" fmla="*/ 754095 h 2039115"/>
                <a:gd name="connsiteX5" fmla="*/ 758526 w 758701"/>
                <a:gd name="connsiteY5" fmla="*/ 1058293 h 2039115"/>
                <a:gd name="connsiteX6" fmla="*/ 740468 w 758701"/>
                <a:gd name="connsiteY6" fmla="*/ 1228472 h 2039115"/>
                <a:gd name="connsiteX7" fmla="*/ 676237 w 758701"/>
                <a:gd name="connsiteY7" fmla="*/ 1414302 h 2039115"/>
                <a:gd name="connsiteX8" fmla="*/ 579649 w 758701"/>
                <a:gd name="connsiteY8" fmla="*/ 1591312 h 2039115"/>
                <a:gd name="connsiteX9" fmla="*/ 485737 w 758701"/>
                <a:gd name="connsiteY9" fmla="*/ 1703265 h 2039115"/>
                <a:gd name="connsiteX10" fmla="*/ 383390 w 758701"/>
                <a:gd name="connsiteY10" fmla="*/ 1798705 h 2039115"/>
                <a:gd name="connsiteX11" fmla="*/ 0 w 758701"/>
                <a:gd name="connsiteY11" fmla="*/ 2039115 h 2039115"/>
                <a:gd name="connsiteX12" fmla="*/ 19875 w 758701"/>
                <a:gd name="connsiteY12" fmla="*/ 0 h 2039115"/>
                <a:gd name="connsiteX0" fmla="*/ 19875 w 758701"/>
                <a:gd name="connsiteY0" fmla="*/ 0 h 2039115"/>
                <a:gd name="connsiteX1" fmla="*/ 251967 w 758701"/>
                <a:gd name="connsiteY1" fmla="*/ 123944 h 2039115"/>
                <a:gd name="connsiteX2" fmla="*/ 502938 w 758701"/>
                <a:gd name="connsiteY2" fmla="*/ 349818 h 2039115"/>
                <a:gd name="connsiteX3" fmla="*/ 640217 w 758701"/>
                <a:gd name="connsiteY3" fmla="*/ 559114 h 2039115"/>
                <a:gd name="connsiteX4" fmla="*/ 731123 w 758701"/>
                <a:gd name="connsiteY4" fmla="*/ 754095 h 2039115"/>
                <a:gd name="connsiteX5" fmla="*/ 758526 w 758701"/>
                <a:gd name="connsiteY5" fmla="*/ 1058293 h 2039115"/>
                <a:gd name="connsiteX6" fmla="*/ 740468 w 758701"/>
                <a:gd name="connsiteY6" fmla="*/ 1228472 h 2039115"/>
                <a:gd name="connsiteX7" fmla="*/ 676237 w 758701"/>
                <a:gd name="connsiteY7" fmla="*/ 1414302 h 2039115"/>
                <a:gd name="connsiteX8" fmla="*/ 579649 w 758701"/>
                <a:gd name="connsiteY8" fmla="*/ 1591312 h 2039115"/>
                <a:gd name="connsiteX9" fmla="*/ 485737 w 758701"/>
                <a:gd name="connsiteY9" fmla="*/ 1703265 h 2039115"/>
                <a:gd name="connsiteX10" fmla="*/ 383390 w 758701"/>
                <a:gd name="connsiteY10" fmla="*/ 1798705 h 2039115"/>
                <a:gd name="connsiteX11" fmla="*/ 0 w 758701"/>
                <a:gd name="connsiteY11" fmla="*/ 2039115 h 2039115"/>
                <a:gd name="connsiteX12" fmla="*/ 19875 w 758701"/>
                <a:gd name="connsiteY12" fmla="*/ 0 h 203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8701" h="2039115">
                  <a:moveTo>
                    <a:pt x="19875" y="0"/>
                  </a:moveTo>
                  <a:lnTo>
                    <a:pt x="251967" y="123944"/>
                  </a:lnTo>
                  <a:cubicBezTo>
                    <a:pt x="323247" y="188302"/>
                    <a:pt x="447326" y="291513"/>
                    <a:pt x="502938" y="349818"/>
                  </a:cubicBezTo>
                  <a:cubicBezTo>
                    <a:pt x="558550" y="408123"/>
                    <a:pt x="606419" y="483903"/>
                    <a:pt x="640217" y="559114"/>
                  </a:cubicBezTo>
                  <a:cubicBezTo>
                    <a:pt x="674015" y="634325"/>
                    <a:pt x="713897" y="666528"/>
                    <a:pt x="731123" y="754095"/>
                  </a:cubicBezTo>
                  <a:cubicBezTo>
                    <a:pt x="748349" y="841662"/>
                    <a:pt x="756969" y="979230"/>
                    <a:pt x="758526" y="1058293"/>
                  </a:cubicBezTo>
                  <a:cubicBezTo>
                    <a:pt x="760083" y="1137356"/>
                    <a:pt x="751068" y="1166952"/>
                    <a:pt x="740468" y="1228472"/>
                  </a:cubicBezTo>
                  <a:cubicBezTo>
                    <a:pt x="729868" y="1289992"/>
                    <a:pt x="696875" y="1351331"/>
                    <a:pt x="676237" y="1414302"/>
                  </a:cubicBezTo>
                  <a:cubicBezTo>
                    <a:pt x="655600" y="1477273"/>
                    <a:pt x="609466" y="1543273"/>
                    <a:pt x="579649" y="1591312"/>
                  </a:cubicBezTo>
                  <a:cubicBezTo>
                    <a:pt x="549832" y="1639351"/>
                    <a:pt x="515489" y="1668700"/>
                    <a:pt x="485737" y="1703265"/>
                  </a:cubicBezTo>
                  <a:cubicBezTo>
                    <a:pt x="455985" y="1737830"/>
                    <a:pt x="465457" y="1739200"/>
                    <a:pt x="383390" y="1798705"/>
                  </a:cubicBezTo>
                  <a:cubicBezTo>
                    <a:pt x="332860" y="1877786"/>
                    <a:pt x="142363" y="1966231"/>
                    <a:pt x="0" y="2039115"/>
                  </a:cubicBezTo>
                  <a:lnTo>
                    <a:pt x="19875" y="0"/>
                  </a:lnTo>
                  <a:close/>
                </a:path>
              </a:pathLst>
            </a:custGeom>
            <a:solidFill>
              <a:srgbClr val="006CB5"/>
            </a:solidFill>
            <a:ln w="15240">
              <a:solidFill>
                <a:srgbClr val="00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Блок-схема: задержка 46">
              <a:extLst>
                <a:ext uri="{FF2B5EF4-FFF2-40B4-BE49-F238E27FC236}">
                  <a16:creationId xmlns:a16="http://schemas.microsoft.com/office/drawing/2014/main" id="{419F53F0-019D-41C9-B56E-4C1A19034C06}"/>
                </a:ext>
              </a:extLst>
            </p:cNvPr>
            <p:cNvSpPr/>
            <p:nvPr/>
          </p:nvSpPr>
          <p:spPr>
            <a:xfrm rot="16200000">
              <a:off x="2457245" y="-22264"/>
              <a:ext cx="1527458" cy="3810643"/>
            </a:xfrm>
            <a:custGeom>
              <a:avLst/>
              <a:gdLst>
                <a:gd name="connsiteX0" fmla="*/ 0 w 734912"/>
                <a:gd name="connsiteY0" fmla="*/ 0 h 2108271"/>
                <a:gd name="connsiteX1" fmla="*/ 367456 w 734912"/>
                <a:gd name="connsiteY1" fmla="*/ 0 h 2108271"/>
                <a:gd name="connsiteX2" fmla="*/ 734912 w 734912"/>
                <a:gd name="connsiteY2" fmla="*/ 1054136 h 2108271"/>
                <a:gd name="connsiteX3" fmla="*/ 367456 w 734912"/>
                <a:gd name="connsiteY3" fmla="*/ 2108272 h 2108271"/>
                <a:gd name="connsiteX4" fmla="*/ 0 w 734912"/>
                <a:gd name="connsiteY4" fmla="*/ 2108271 h 2108271"/>
                <a:gd name="connsiteX5" fmla="*/ 0 w 734912"/>
                <a:gd name="connsiteY5" fmla="*/ 0 h 2108271"/>
                <a:gd name="connsiteX0" fmla="*/ 0 w 735018"/>
                <a:gd name="connsiteY0" fmla="*/ 0 h 2108271"/>
                <a:gd name="connsiteX1" fmla="*/ 367456 w 735018"/>
                <a:gd name="connsiteY1" fmla="*/ 0 h 2108271"/>
                <a:gd name="connsiteX2" fmla="*/ 734912 w 735018"/>
                <a:gd name="connsiteY2" fmla="*/ 1054136 h 2108271"/>
                <a:gd name="connsiteX3" fmla="*/ 337637 w 735018"/>
                <a:gd name="connsiteY3" fmla="*/ 1800162 h 2108271"/>
                <a:gd name="connsiteX4" fmla="*/ 0 w 735018"/>
                <a:gd name="connsiteY4" fmla="*/ 2108271 h 2108271"/>
                <a:gd name="connsiteX5" fmla="*/ 0 w 735018"/>
                <a:gd name="connsiteY5" fmla="*/ 0 h 2108271"/>
                <a:gd name="connsiteX0" fmla="*/ 0 w 734912"/>
                <a:gd name="connsiteY0" fmla="*/ 0 h 2108271"/>
                <a:gd name="connsiteX1" fmla="*/ 367456 w 734912"/>
                <a:gd name="connsiteY1" fmla="*/ 0 h 2108271"/>
                <a:gd name="connsiteX2" fmla="*/ 734912 w 734912"/>
                <a:gd name="connsiteY2" fmla="*/ 1054136 h 2108271"/>
                <a:gd name="connsiteX3" fmla="*/ 367453 w 734912"/>
                <a:gd name="connsiteY3" fmla="*/ 1800165 h 2108271"/>
                <a:gd name="connsiteX4" fmla="*/ 0 w 734912"/>
                <a:gd name="connsiteY4" fmla="*/ 2108271 h 2108271"/>
                <a:gd name="connsiteX5" fmla="*/ 0 w 734912"/>
                <a:gd name="connsiteY5" fmla="*/ 0 h 2108271"/>
                <a:gd name="connsiteX0" fmla="*/ 0 w 734912"/>
                <a:gd name="connsiteY0" fmla="*/ 0 h 2108271"/>
                <a:gd name="connsiteX1" fmla="*/ 367456 w 734912"/>
                <a:gd name="connsiteY1" fmla="*/ 0 h 2108271"/>
                <a:gd name="connsiteX2" fmla="*/ 734912 w 734912"/>
                <a:gd name="connsiteY2" fmla="*/ 1054136 h 2108271"/>
                <a:gd name="connsiteX3" fmla="*/ 367453 w 734912"/>
                <a:gd name="connsiteY3" fmla="*/ 1800165 h 2108271"/>
                <a:gd name="connsiteX4" fmla="*/ 0 w 734912"/>
                <a:gd name="connsiteY4" fmla="*/ 2108271 h 2108271"/>
                <a:gd name="connsiteX5" fmla="*/ 0 w 734912"/>
                <a:gd name="connsiteY5" fmla="*/ 0 h 2108271"/>
                <a:gd name="connsiteX0" fmla="*/ 59633 w 794545"/>
                <a:gd name="connsiteY0" fmla="*/ 0 h 2068518"/>
                <a:gd name="connsiteX1" fmla="*/ 427089 w 794545"/>
                <a:gd name="connsiteY1" fmla="*/ 0 h 2068518"/>
                <a:gd name="connsiteX2" fmla="*/ 794545 w 794545"/>
                <a:gd name="connsiteY2" fmla="*/ 1054136 h 2068518"/>
                <a:gd name="connsiteX3" fmla="*/ 427086 w 794545"/>
                <a:gd name="connsiteY3" fmla="*/ 1800165 h 2068518"/>
                <a:gd name="connsiteX4" fmla="*/ 0 w 794545"/>
                <a:gd name="connsiteY4" fmla="*/ 2068518 h 2068518"/>
                <a:gd name="connsiteX5" fmla="*/ 59633 w 794545"/>
                <a:gd name="connsiteY5" fmla="*/ 0 h 2068518"/>
                <a:gd name="connsiteX0" fmla="*/ 19875 w 754787"/>
                <a:gd name="connsiteY0" fmla="*/ 0 h 2048643"/>
                <a:gd name="connsiteX1" fmla="*/ 387331 w 754787"/>
                <a:gd name="connsiteY1" fmla="*/ 0 h 2048643"/>
                <a:gd name="connsiteX2" fmla="*/ 754787 w 754787"/>
                <a:gd name="connsiteY2" fmla="*/ 1054136 h 2048643"/>
                <a:gd name="connsiteX3" fmla="*/ 387328 w 754787"/>
                <a:gd name="connsiteY3" fmla="*/ 1800165 h 2048643"/>
                <a:gd name="connsiteX4" fmla="*/ 0 w 754787"/>
                <a:gd name="connsiteY4" fmla="*/ 2048643 h 2048643"/>
                <a:gd name="connsiteX5" fmla="*/ 19875 w 754787"/>
                <a:gd name="connsiteY5" fmla="*/ 0 h 2048643"/>
                <a:gd name="connsiteX0" fmla="*/ 19875 w 754787"/>
                <a:gd name="connsiteY0" fmla="*/ 0 h 2048643"/>
                <a:gd name="connsiteX1" fmla="*/ 387331 w 754787"/>
                <a:gd name="connsiteY1" fmla="*/ 0 h 2048643"/>
                <a:gd name="connsiteX2" fmla="*/ 754787 w 754787"/>
                <a:gd name="connsiteY2" fmla="*/ 1054136 h 2048643"/>
                <a:gd name="connsiteX3" fmla="*/ 387328 w 754787"/>
                <a:gd name="connsiteY3" fmla="*/ 1800165 h 2048643"/>
                <a:gd name="connsiteX4" fmla="*/ 0 w 754787"/>
                <a:gd name="connsiteY4" fmla="*/ 2048643 h 2048643"/>
                <a:gd name="connsiteX5" fmla="*/ 19875 w 754787"/>
                <a:gd name="connsiteY5" fmla="*/ 0 h 2048643"/>
                <a:gd name="connsiteX0" fmla="*/ 19875 w 754787"/>
                <a:gd name="connsiteY0" fmla="*/ 0 h 2048643"/>
                <a:gd name="connsiteX1" fmla="*/ 387331 w 754787"/>
                <a:gd name="connsiteY1" fmla="*/ 0 h 2048643"/>
                <a:gd name="connsiteX2" fmla="*/ 754787 w 754787"/>
                <a:gd name="connsiteY2" fmla="*/ 1054136 h 2048643"/>
                <a:gd name="connsiteX3" fmla="*/ 387328 w 754787"/>
                <a:gd name="connsiteY3" fmla="*/ 1820043 h 2048643"/>
                <a:gd name="connsiteX4" fmla="*/ 0 w 754787"/>
                <a:gd name="connsiteY4" fmla="*/ 2048643 h 2048643"/>
                <a:gd name="connsiteX5" fmla="*/ 19875 w 754787"/>
                <a:gd name="connsiteY5" fmla="*/ 0 h 2048643"/>
                <a:gd name="connsiteX0" fmla="*/ 19875 w 754787"/>
                <a:gd name="connsiteY0" fmla="*/ 0 h 2048643"/>
                <a:gd name="connsiteX1" fmla="*/ 387331 w 754787"/>
                <a:gd name="connsiteY1" fmla="*/ 0 h 2048643"/>
                <a:gd name="connsiteX2" fmla="*/ 754787 w 754787"/>
                <a:gd name="connsiteY2" fmla="*/ 1064075 h 2048643"/>
                <a:gd name="connsiteX3" fmla="*/ 387328 w 754787"/>
                <a:gd name="connsiteY3" fmla="*/ 1820043 h 2048643"/>
                <a:gd name="connsiteX4" fmla="*/ 0 w 754787"/>
                <a:gd name="connsiteY4" fmla="*/ 2048643 h 2048643"/>
                <a:gd name="connsiteX5" fmla="*/ 19875 w 754787"/>
                <a:gd name="connsiteY5" fmla="*/ 0 h 2048643"/>
                <a:gd name="connsiteX0" fmla="*/ 19875 w 755483"/>
                <a:gd name="connsiteY0" fmla="*/ 0 h 2048643"/>
                <a:gd name="connsiteX1" fmla="*/ 307818 w 755483"/>
                <a:gd name="connsiteY1" fmla="*/ 208722 h 2048643"/>
                <a:gd name="connsiteX2" fmla="*/ 754787 w 755483"/>
                <a:gd name="connsiteY2" fmla="*/ 1064075 h 2048643"/>
                <a:gd name="connsiteX3" fmla="*/ 387328 w 755483"/>
                <a:gd name="connsiteY3" fmla="*/ 1820043 h 2048643"/>
                <a:gd name="connsiteX4" fmla="*/ 0 w 755483"/>
                <a:gd name="connsiteY4" fmla="*/ 2048643 h 2048643"/>
                <a:gd name="connsiteX5" fmla="*/ 19875 w 755483"/>
                <a:gd name="connsiteY5" fmla="*/ 0 h 2048643"/>
                <a:gd name="connsiteX0" fmla="*/ 19875 w 755329"/>
                <a:gd name="connsiteY0" fmla="*/ 0 h 2048643"/>
                <a:gd name="connsiteX1" fmla="*/ 317757 w 755329"/>
                <a:gd name="connsiteY1" fmla="*/ 188843 h 2048643"/>
                <a:gd name="connsiteX2" fmla="*/ 754787 w 755329"/>
                <a:gd name="connsiteY2" fmla="*/ 1064075 h 2048643"/>
                <a:gd name="connsiteX3" fmla="*/ 387328 w 755329"/>
                <a:gd name="connsiteY3" fmla="*/ 1820043 h 2048643"/>
                <a:gd name="connsiteX4" fmla="*/ 0 w 755329"/>
                <a:gd name="connsiteY4" fmla="*/ 2048643 h 2048643"/>
                <a:gd name="connsiteX5" fmla="*/ 19875 w 755329"/>
                <a:gd name="connsiteY5" fmla="*/ 0 h 2048643"/>
                <a:gd name="connsiteX0" fmla="*/ 19875 w 767948"/>
                <a:gd name="connsiteY0" fmla="*/ 0 h 2048643"/>
                <a:gd name="connsiteX1" fmla="*/ 317757 w 767948"/>
                <a:gd name="connsiteY1" fmla="*/ 188843 h 2048643"/>
                <a:gd name="connsiteX2" fmla="*/ 651430 w 767948"/>
                <a:gd name="connsiteY2" fmla="*/ 538672 h 2048643"/>
                <a:gd name="connsiteX3" fmla="*/ 754787 w 767948"/>
                <a:gd name="connsiteY3" fmla="*/ 1064075 h 2048643"/>
                <a:gd name="connsiteX4" fmla="*/ 387328 w 767948"/>
                <a:gd name="connsiteY4" fmla="*/ 1820043 h 2048643"/>
                <a:gd name="connsiteX5" fmla="*/ 0 w 767948"/>
                <a:gd name="connsiteY5" fmla="*/ 2048643 h 2048643"/>
                <a:gd name="connsiteX6" fmla="*/ 19875 w 767948"/>
                <a:gd name="connsiteY6" fmla="*/ 0 h 2048643"/>
                <a:gd name="connsiteX0" fmla="*/ 19875 w 756635"/>
                <a:gd name="connsiteY0" fmla="*/ 0 h 2048643"/>
                <a:gd name="connsiteX1" fmla="*/ 317757 w 756635"/>
                <a:gd name="connsiteY1" fmla="*/ 188843 h 2048643"/>
                <a:gd name="connsiteX2" fmla="*/ 651430 w 756635"/>
                <a:gd name="connsiteY2" fmla="*/ 538672 h 2048643"/>
                <a:gd name="connsiteX3" fmla="*/ 754787 w 756635"/>
                <a:gd name="connsiteY3" fmla="*/ 1064075 h 2048643"/>
                <a:gd name="connsiteX4" fmla="*/ 691186 w 756635"/>
                <a:gd name="connsiteY4" fmla="*/ 1433196 h 2048643"/>
                <a:gd name="connsiteX5" fmla="*/ 387328 w 756635"/>
                <a:gd name="connsiteY5" fmla="*/ 1820043 h 2048643"/>
                <a:gd name="connsiteX6" fmla="*/ 0 w 756635"/>
                <a:gd name="connsiteY6" fmla="*/ 2048643 h 2048643"/>
                <a:gd name="connsiteX7" fmla="*/ 19875 w 756635"/>
                <a:gd name="connsiteY7" fmla="*/ 0 h 2048643"/>
                <a:gd name="connsiteX0" fmla="*/ 19875 w 755797"/>
                <a:gd name="connsiteY0" fmla="*/ 0 h 2048643"/>
                <a:gd name="connsiteX1" fmla="*/ 317757 w 755797"/>
                <a:gd name="connsiteY1" fmla="*/ 188843 h 2048643"/>
                <a:gd name="connsiteX2" fmla="*/ 651430 w 755797"/>
                <a:gd name="connsiteY2" fmla="*/ 538672 h 2048643"/>
                <a:gd name="connsiteX3" fmla="*/ 754787 w 755797"/>
                <a:gd name="connsiteY3" fmla="*/ 1064075 h 2048643"/>
                <a:gd name="connsiteX4" fmla="*/ 691186 w 755797"/>
                <a:gd name="connsiteY4" fmla="*/ 1433196 h 2048643"/>
                <a:gd name="connsiteX5" fmla="*/ 512282 w 755797"/>
                <a:gd name="connsiteY5" fmla="*/ 1721428 h 2048643"/>
                <a:gd name="connsiteX6" fmla="*/ 387328 w 755797"/>
                <a:gd name="connsiteY6" fmla="*/ 1820043 h 2048643"/>
                <a:gd name="connsiteX7" fmla="*/ 0 w 755797"/>
                <a:gd name="connsiteY7" fmla="*/ 2048643 h 2048643"/>
                <a:gd name="connsiteX8" fmla="*/ 19875 w 755797"/>
                <a:gd name="connsiteY8" fmla="*/ 0 h 2048643"/>
                <a:gd name="connsiteX0" fmla="*/ 19875 w 755797"/>
                <a:gd name="connsiteY0" fmla="*/ 0 h 2048643"/>
                <a:gd name="connsiteX1" fmla="*/ 317757 w 755797"/>
                <a:gd name="connsiteY1" fmla="*/ 188843 h 2048643"/>
                <a:gd name="connsiteX2" fmla="*/ 512282 w 755797"/>
                <a:gd name="connsiteY2" fmla="*/ 320011 h 2048643"/>
                <a:gd name="connsiteX3" fmla="*/ 651430 w 755797"/>
                <a:gd name="connsiteY3" fmla="*/ 538672 h 2048643"/>
                <a:gd name="connsiteX4" fmla="*/ 754787 w 755797"/>
                <a:gd name="connsiteY4" fmla="*/ 1064075 h 2048643"/>
                <a:gd name="connsiteX5" fmla="*/ 691186 w 755797"/>
                <a:gd name="connsiteY5" fmla="*/ 1433196 h 2048643"/>
                <a:gd name="connsiteX6" fmla="*/ 512282 w 755797"/>
                <a:gd name="connsiteY6" fmla="*/ 1721428 h 2048643"/>
                <a:gd name="connsiteX7" fmla="*/ 387328 w 755797"/>
                <a:gd name="connsiteY7" fmla="*/ 1820043 h 2048643"/>
                <a:gd name="connsiteX8" fmla="*/ 0 w 755797"/>
                <a:gd name="connsiteY8" fmla="*/ 2048643 h 2048643"/>
                <a:gd name="connsiteX9" fmla="*/ 19875 w 755797"/>
                <a:gd name="connsiteY9" fmla="*/ 0 h 2048643"/>
                <a:gd name="connsiteX0" fmla="*/ 19875 w 758575"/>
                <a:gd name="connsiteY0" fmla="*/ 0 h 2048643"/>
                <a:gd name="connsiteX1" fmla="*/ 317757 w 758575"/>
                <a:gd name="connsiteY1" fmla="*/ 188843 h 2048643"/>
                <a:gd name="connsiteX2" fmla="*/ 512282 w 758575"/>
                <a:gd name="connsiteY2" fmla="*/ 320011 h 2048643"/>
                <a:gd name="connsiteX3" fmla="*/ 651430 w 758575"/>
                <a:gd name="connsiteY3" fmla="*/ 538672 h 2048643"/>
                <a:gd name="connsiteX4" fmla="*/ 740468 w 758575"/>
                <a:gd name="connsiteY4" fmla="*/ 761750 h 2048643"/>
                <a:gd name="connsiteX5" fmla="*/ 754787 w 758575"/>
                <a:gd name="connsiteY5" fmla="*/ 1064075 h 2048643"/>
                <a:gd name="connsiteX6" fmla="*/ 691186 w 758575"/>
                <a:gd name="connsiteY6" fmla="*/ 1433196 h 2048643"/>
                <a:gd name="connsiteX7" fmla="*/ 512282 w 758575"/>
                <a:gd name="connsiteY7" fmla="*/ 1721428 h 2048643"/>
                <a:gd name="connsiteX8" fmla="*/ 387328 w 758575"/>
                <a:gd name="connsiteY8" fmla="*/ 1820043 h 2048643"/>
                <a:gd name="connsiteX9" fmla="*/ 0 w 758575"/>
                <a:gd name="connsiteY9" fmla="*/ 2048643 h 2048643"/>
                <a:gd name="connsiteX10" fmla="*/ 19875 w 758575"/>
                <a:gd name="connsiteY10" fmla="*/ 0 h 2048643"/>
                <a:gd name="connsiteX0" fmla="*/ 19875 w 758575"/>
                <a:gd name="connsiteY0" fmla="*/ 0 h 2048643"/>
                <a:gd name="connsiteX1" fmla="*/ 330457 w 758575"/>
                <a:gd name="connsiteY1" fmla="*/ 163443 h 2048643"/>
                <a:gd name="connsiteX2" fmla="*/ 512282 w 758575"/>
                <a:gd name="connsiteY2" fmla="*/ 320011 h 2048643"/>
                <a:gd name="connsiteX3" fmla="*/ 651430 w 758575"/>
                <a:gd name="connsiteY3" fmla="*/ 538672 h 2048643"/>
                <a:gd name="connsiteX4" fmla="*/ 740468 w 758575"/>
                <a:gd name="connsiteY4" fmla="*/ 761750 h 2048643"/>
                <a:gd name="connsiteX5" fmla="*/ 754787 w 758575"/>
                <a:gd name="connsiteY5" fmla="*/ 1064075 h 2048643"/>
                <a:gd name="connsiteX6" fmla="*/ 691186 w 758575"/>
                <a:gd name="connsiteY6" fmla="*/ 1433196 h 2048643"/>
                <a:gd name="connsiteX7" fmla="*/ 512282 w 758575"/>
                <a:gd name="connsiteY7" fmla="*/ 1721428 h 2048643"/>
                <a:gd name="connsiteX8" fmla="*/ 387328 w 758575"/>
                <a:gd name="connsiteY8" fmla="*/ 1820043 h 2048643"/>
                <a:gd name="connsiteX9" fmla="*/ 0 w 758575"/>
                <a:gd name="connsiteY9" fmla="*/ 2048643 h 2048643"/>
                <a:gd name="connsiteX10" fmla="*/ 19875 w 758575"/>
                <a:gd name="connsiteY10" fmla="*/ 0 h 2048643"/>
                <a:gd name="connsiteX0" fmla="*/ 19875 w 758575"/>
                <a:gd name="connsiteY0" fmla="*/ 0 h 2048643"/>
                <a:gd name="connsiteX1" fmla="*/ 330457 w 758575"/>
                <a:gd name="connsiteY1" fmla="*/ 163443 h 2048643"/>
                <a:gd name="connsiteX2" fmla="*/ 512282 w 758575"/>
                <a:gd name="connsiteY2" fmla="*/ 320011 h 2048643"/>
                <a:gd name="connsiteX3" fmla="*/ 651430 w 758575"/>
                <a:gd name="connsiteY3" fmla="*/ 538672 h 2048643"/>
                <a:gd name="connsiteX4" fmla="*/ 740468 w 758575"/>
                <a:gd name="connsiteY4" fmla="*/ 761750 h 2048643"/>
                <a:gd name="connsiteX5" fmla="*/ 754787 w 758575"/>
                <a:gd name="connsiteY5" fmla="*/ 1064075 h 2048643"/>
                <a:gd name="connsiteX6" fmla="*/ 691186 w 758575"/>
                <a:gd name="connsiteY6" fmla="*/ 1433196 h 2048643"/>
                <a:gd name="connsiteX7" fmla="*/ 512282 w 758575"/>
                <a:gd name="connsiteY7" fmla="*/ 1721428 h 2048643"/>
                <a:gd name="connsiteX8" fmla="*/ 409553 w 758575"/>
                <a:gd name="connsiteY8" fmla="*/ 1823218 h 2048643"/>
                <a:gd name="connsiteX9" fmla="*/ 0 w 758575"/>
                <a:gd name="connsiteY9" fmla="*/ 2048643 h 2048643"/>
                <a:gd name="connsiteX10" fmla="*/ 19875 w 758575"/>
                <a:gd name="connsiteY10" fmla="*/ 0 h 2048643"/>
                <a:gd name="connsiteX0" fmla="*/ 19875 w 758575"/>
                <a:gd name="connsiteY0" fmla="*/ 0 h 2048643"/>
                <a:gd name="connsiteX1" fmla="*/ 330457 w 758575"/>
                <a:gd name="connsiteY1" fmla="*/ 163443 h 2048643"/>
                <a:gd name="connsiteX2" fmla="*/ 512282 w 758575"/>
                <a:gd name="connsiteY2" fmla="*/ 320011 h 2048643"/>
                <a:gd name="connsiteX3" fmla="*/ 651430 w 758575"/>
                <a:gd name="connsiteY3" fmla="*/ 538672 h 2048643"/>
                <a:gd name="connsiteX4" fmla="*/ 740468 w 758575"/>
                <a:gd name="connsiteY4" fmla="*/ 761750 h 2048643"/>
                <a:gd name="connsiteX5" fmla="*/ 754787 w 758575"/>
                <a:gd name="connsiteY5" fmla="*/ 1064075 h 2048643"/>
                <a:gd name="connsiteX6" fmla="*/ 691186 w 758575"/>
                <a:gd name="connsiteY6" fmla="*/ 1433196 h 2048643"/>
                <a:gd name="connsiteX7" fmla="*/ 603943 w 758575"/>
                <a:gd name="connsiteY7" fmla="*/ 1615825 h 2048643"/>
                <a:gd name="connsiteX8" fmla="*/ 512282 w 758575"/>
                <a:gd name="connsiteY8" fmla="*/ 1721428 h 2048643"/>
                <a:gd name="connsiteX9" fmla="*/ 409553 w 758575"/>
                <a:gd name="connsiteY9" fmla="*/ 1823218 h 2048643"/>
                <a:gd name="connsiteX10" fmla="*/ 0 w 758575"/>
                <a:gd name="connsiteY10" fmla="*/ 2048643 h 2048643"/>
                <a:gd name="connsiteX11" fmla="*/ 19875 w 758575"/>
                <a:gd name="connsiteY11" fmla="*/ 0 h 2048643"/>
                <a:gd name="connsiteX0" fmla="*/ 19875 w 758575"/>
                <a:gd name="connsiteY0" fmla="*/ 0 h 2048643"/>
                <a:gd name="connsiteX1" fmla="*/ 330457 w 758575"/>
                <a:gd name="connsiteY1" fmla="*/ 163443 h 2048643"/>
                <a:gd name="connsiteX2" fmla="*/ 512282 w 758575"/>
                <a:gd name="connsiteY2" fmla="*/ 320011 h 2048643"/>
                <a:gd name="connsiteX3" fmla="*/ 651430 w 758575"/>
                <a:gd name="connsiteY3" fmla="*/ 538672 h 2048643"/>
                <a:gd name="connsiteX4" fmla="*/ 740468 w 758575"/>
                <a:gd name="connsiteY4" fmla="*/ 761750 h 2048643"/>
                <a:gd name="connsiteX5" fmla="*/ 754787 w 758575"/>
                <a:gd name="connsiteY5" fmla="*/ 1064075 h 2048643"/>
                <a:gd name="connsiteX6" fmla="*/ 691186 w 758575"/>
                <a:gd name="connsiteY6" fmla="*/ 1433196 h 2048643"/>
                <a:gd name="connsiteX7" fmla="*/ 603943 w 758575"/>
                <a:gd name="connsiteY7" fmla="*/ 1615825 h 2048643"/>
                <a:gd name="connsiteX8" fmla="*/ 524982 w 758575"/>
                <a:gd name="connsiteY8" fmla="*/ 1727778 h 2048643"/>
                <a:gd name="connsiteX9" fmla="*/ 409553 w 758575"/>
                <a:gd name="connsiteY9" fmla="*/ 1823218 h 2048643"/>
                <a:gd name="connsiteX10" fmla="*/ 0 w 758575"/>
                <a:gd name="connsiteY10" fmla="*/ 2048643 h 2048643"/>
                <a:gd name="connsiteX11" fmla="*/ 19875 w 758575"/>
                <a:gd name="connsiteY11" fmla="*/ 0 h 2048643"/>
                <a:gd name="connsiteX0" fmla="*/ 19875 w 754972"/>
                <a:gd name="connsiteY0" fmla="*/ 0 h 2048643"/>
                <a:gd name="connsiteX1" fmla="*/ 330457 w 754972"/>
                <a:gd name="connsiteY1" fmla="*/ 163443 h 2048643"/>
                <a:gd name="connsiteX2" fmla="*/ 512282 w 754972"/>
                <a:gd name="connsiteY2" fmla="*/ 320011 h 2048643"/>
                <a:gd name="connsiteX3" fmla="*/ 651430 w 754972"/>
                <a:gd name="connsiteY3" fmla="*/ 538672 h 2048643"/>
                <a:gd name="connsiteX4" fmla="*/ 740468 w 754972"/>
                <a:gd name="connsiteY4" fmla="*/ 761750 h 2048643"/>
                <a:gd name="connsiteX5" fmla="*/ 754787 w 754972"/>
                <a:gd name="connsiteY5" fmla="*/ 1064075 h 2048643"/>
                <a:gd name="connsiteX6" fmla="*/ 740468 w 754972"/>
                <a:gd name="connsiteY6" fmla="*/ 1238000 h 2048643"/>
                <a:gd name="connsiteX7" fmla="*/ 691186 w 754972"/>
                <a:gd name="connsiteY7" fmla="*/ 1433196 h 2048643"/>
                <a:gd name="connsiteX8" fmla="*/ 603943 w 754972"/>
                <a:gd name="connsiteY8" fmla="*/ 1615825 h 2048643"/>
                <a:gd name="connsiteX9" fmla="*/ 524982 w 754972"/>
                <a:gd name="connsiteY9" fmla="*/ 1727778 h 2048643"/>
                <a:gd name="connsiteX10" fmla="*/ 409553 w 754972"/>
                <a:gd name="connsiteY10" fmla="*/ 1823218 h 2048643"/>
                <a:gd name="connsiteX11" fmla="*/ 0 w 754972"/>
                <a:gd name="connsiteY11" fmla="*/ 2048643 h 2048643"/>
                <a:gd name="connsiteX12" fmla="*/ 19875 w 754972"/>
                <a:gd name="connsiteY12" fmla="*/ 0 h 2048643"/>
                <a:gd name="connsiteX0" fmla="*/ 19875 w 754972"/>
                <a:gd name="connsiteY0" fmla="*/ 0 h 2039115"/>
                <a:gd name="connsiteX1" fmla="*/ 330457 w 754972"/>
                <a:gd name="connsiteY1" fmla="*/ 153915 h 2039115"/>
                <a:gd name="connsiteX2" fmla="*/ 512282 w 754972"/>
                <a:gd name="connsiteY2" fmla="*/ 310483 h 2039115"/>
                <a:gd name="connsiteX3" fmla="*/ 651430 w 754972"/>
                <a:gd name="connsiteY3" fmla="*/ 529144 h 2039115"/>
                <a:gd name="connsiteX4" fmla="*/ 740468 w 754972"/>
                <a:gd name="connsiteY4" fmla="*/ 752222 h 2039115"/>
                <a:gd name="connsiteX5" fmla="*/ 754787 w 754972"/>
                <a:gd name="connsiteY5" fmla="*/ 1054547 h 2039115"/>
                <a:gd name="connsiteX6" fmla="*/ 740468 w 754972"/>
                <a:gd name="connsiteY6" fmla="*/ 1228472 h 2039115"/>
                <a:gd name="connsiteX7" fmla="*/ 691186 w 754972"/>
                <a:gd name="connsiteY7" fmla="*/ 1423668 h 2039115"/>
                <a:gd name="connsiteX8" fmla="*/ 603943 w 754972"/>
                <a:gd name="connsiteY8" fmla="*/ 1606297 h 2039115"/>
                <a:gd name="connsiteX9" fmla="*/ 524982 w 754972"/>
                <a:gd name="connsiteY9" fmla="*/ 1718250 h 2039115"/>
                <a:gd name="connsiteX10" fmla="*/ 409553 w 754972"/>
                <a:gd name="connsiteY10" fmla="*/ 1813690 h 2039115"/>
                <a:gd name="connsiteX11" fmla="*/ 0 w 754972"/>
                <a:gd name="connsiteY11" fmla="*/ 2039115 h 2039115"/>
                <a:gd name="connsiteX12" fmla="*/ 19875 w 754972"/>
                <a:gd name="connsiteY12" fmla="*/ 0 h 2039115"/>
                <a:gd name="connsiteX0" fmla="*/ 21469 w 756566"/>
                <a:gd name="connsiteY0" fmla="*/ 0 h 2020800"/>
                <a:gd name="connsiteX1" fmla="*/ 332051 w 756566"/>
                <a:gd name="connsiteY1" fmla="*/ 153915 h 2020800"/>
                <a:gd name="connsiteX2" fmla="*/ 513876 w 756566"/>
                <a:gd name="connsiteY2" fmla="*/ 310483 h 2020800"/>
                <a:gd name="connsiteX3" fmla="*/ 653024 w 756566"/>
                <a:gd name="connsiteY3" fmla="*/ 529144 h 2020800"/>
                <a:gd name="connsiteX4" fmla="*/ 742062 w 756566"/>
                <a:gd name="connsiteY4" fmla="*/ 752222 h 2020800"/>
                <a:gd name="connsiteX5" fmla="*/ 756381 w 756566"/>
                <a:gd name="connsiteY5" fmla="*/ 1054547 h 2020800"/>
                <a:gd name="connsiteX6" fmla="*/ 742062 w 756566"/>
                <a:gd name="connsiteY6" fmla="*/ 1228472 h 2020800"/>
                <a:gd name="connsiteX7" fmla="*/ 692780 w 756566"/>
                <a:gd name="connsiteY7" fmla="*/ 1423668 h 2020800"/>
                <a:gd name="connsiteX8" fmla="*/ 605537 w 756566"/>
                <a:gd name="connsiteY8" fmla="*/ 1606297 h 2020800"/>
                <a:gd name="connsiteX9" fmla="*/ 526576 w 756566"/>
                <a:gd name="connsiteY9" fmla="*/ 1718250 h 2020800"/>
                <a:gd name="connsiteX10" fmla="*/ 411147 w 756566"/>
                <a:gd name="connsiteY10" fmla="*/ 1813690 h 2020800"/>
                <a:gd name="connsiteX11" fmla="*/ 0 w 756566"/>
                <a:gd name="connsiteY11" fmla="*/ 2020800 h 2020800"/>
                <a:gd name="connsiteX12" fmla="*/ 21469 w 756566"/>
                <a:gd name="connsiteY12" fmla="*/ 0 h 2020800"/>
                <a:gd name="connsiteX0" fmla="*/ 21469 w 756566"/>
                <a:gd name="connsiteY0" fmla="*/ 0 h 2020800"/>
                <a:gd name="connsiteX1" fmla="*/ 332051 w 756566"/>
                <a:gd name="connsiteY1" fmla="*/ 153915 h 2020800"/>
                <a:gd name="connsiteX2" fmla="*/ 513876 w 756566"/>
                <a:gd name="connsiteY2" fmla="*/ 310483 h 2020800"/>
                <a:gd name="connsiteX3" fmla="*/ 653024 w 756566"/>
                <a:gd name="connsiteY3" fmla="*/ 529144 h 2020800"/>
                <a:gd name="connsiteX4" fmla="*/ 742062 w 756566"/>
                <a:gd name="connsiteY4" fmla="*/ 752222 h 2020800"/>
                <a:gd name="connsiteX5" fmla="*/ 756381 w 756566"/>
                <a:gd name="connsiteY5" fmla="*/ 1054547 h 2020800"/>
                <a:gd name="connsiteX6" fmla="*/ 742062 w 756566"/>
                <a:gd name="connsiteY6" fmla="*/ 1228472 h 2020800"/>
                <a:gd name="connsiteX7" fmla="*/ 692780 w 756566"/>
                <a:gd name="connsiteY7" fmla="*/ 1423668 h 2020800"/>
                <a:gd name="connsiteX8" fmla="*/ 605537 w 756566"/>
                <a:gd name="connsiteY8" fmla="*/ 1606297 h 2020800"/>
                <a:gd name="connsiteX9" fmla="*/ 526576 w 756566"/>
                <a:gd name="connsiteY9" fmla="*/ 1718250 h 2020800"/>
                <a:gd name="connsiteX10" fmla="*/ 411147 w 756566"/>
                <a:gd name="connsiteY10" fmla="*/ 1813690 h 2020800"/>
                <a:gd name="connsiteX11" fmla="*/ 0 w 756566"/>
                <a:gd name="connsiteY11" fmla="*/ 2020800 h 2020800"/>
                <a:gd name="connsiteX12" fmla="*/ 21469 w 756566"/>
                <a:gd name="connsiteY12" fmla="*/ 0 h 2020800"/>
                <a:gd name="connsiteX0" fmla="*/ 21469 w 756566"/>
                <a:gd name="connsiteY0" fmla="*/ 0 h 2020800"/>
                <a:gd name="connsiteX1" fmla="*/ 332051 w 756566"/>
                <a:gd name="connsiteY1" fmla="*/ 153915 h 2020800"/>
                <a:gd name="connsiteX2" fmla="*/ 513876 w 756566"/>
                <a:gd name="connsiteY2" fmla="*/ 310483 h 2020800"/>
                <a:gd name="connsiteX3" fmla="*/ 653024 w 756566"/>
                <a:gd name="connsiteY3" fmla="*/ 529144 h 2020800"/>
                <a:gd name="connsiteX4" fmla="*/ 742062 w 756566"/>
                <a:gd name="connsiteY4" fmla="*/ 752222 h 2020800"/>
                <a:gd name="connsiteX5" fmla="*/ 756381 w 756566"/>
                <a:gd name="connsiteY5" fmla="*/ 1054547 h 2020800"/>
                <a:gd name="connsiteX6" fmla="*/ 742062 w 756566"/>
                <a:gd name="connsiteY6" fmla="*/ 1228472 h 2020800"/>
                <a:gd name="connsiteX7" fmla="*/ 692780 w 756566"/>
                <a:gd name="connsiteY7" fmla="*/ 1423668 h 2020800"/>
                <a:gd name="connsiteX8" fmla="*/ 605537 w 756566"/>
                <a:gd name="connsiteY8" fmla="*/ 1606297 h 2020800"/>
                <a:gd name="connsiteX9" fmla="*/ 526576 w 756566"/>
                <a:gd name="connsiteY9" fmla="*/ 1718250 h 2020800"/>
                <a:gd name="connsiteX10" fmla="*/ 427099 w 756566"/>
                <a:gd name="connsiteY10" fmla="*/ 1813692 h 2020800"/>
                <a:gd name="connsiteX11" fmla="*/ 0 w 756566"/>
                <a:gd name="connsiteY11" fmla="*/ 2020800 h 2020800"/>
                <a:gd name="connsiteX12" fmla="*/ 21469 w 756566"/>
                <a:gd name="connsiteY12" fmla="*/ 0 h 2020800"/>
                <a:gd name="connsiteX0" fmla="*/ 21469 w 756566"/>
                <a:gd name="connsiteY0" fmla="*/ 0 h 2020800"/>
                <a:gd name="connsiteX1" fmla="*/ 332051 w 756566"/>
                <a:gd name="connsiteY1" fmla="*/ 153915 h 2020800"/>
                <a:gd name="connsiteX2" fmla="*/ 513876 w 756566"/>
                <a:gd name="connsiteY2" fmla="*/ 310483 h 2020800"/>
                <a:gd name="connsiteX3" fmla="*/ 653024 w 756566"/>
                <a:gd name="connsiteY3" fmla="*/ 529144 h 2020800"/>
                <a:gd name="connsiteX4" fmla="*/ 742062 w 756566"/>
                <a:gd name="connsiteY4" fmla="*/ 752222 h 2020800"/>
                <a:gd name="connsiteX5" fmla="*/ 756381 w 756566"/>
                <a:gd name="connsiteY5" fmla="*/ 1054547 h 2020800"/>
                <a:gd name="connsiteX6" fmla="*/ 742062 w 756566"/>
                <a:gd name="connsiteY6" fmla="*/ 1228472 h 2020800"/>
                <a:gd name="connsiteX7" fmla="*/ 692780 w 756566"/>
                <a:gd name="connsiteY7" fmla="*/ 1423668 h 2020800"/>
                <a:gd name="connsiteX8" fmla="*/ 605537 w 756566"/>
                <a:gd name="connsiteY8" fmla="*/ 1606297 h 2020800"/>
                <a:gd name="connsiteX9" fmla="*/ 526576 w 756566"/>
                <a:gd name="connsiteY9" fmla="*/ 1718250 h 2020800"/>
                <a:gd name="connsiteX10" fmla="*/ 427099 w 756566"/>
                <a:gd name="connsiteY10" fmla="*/ 1813692 h 2020800"/>
                <a:gd name="connsiteX11" fmla="*/ 0 w 756566"/>
                <a:gd name="connsiteY11" fmla="*/ 2020800 h 2020800"/>
                <a:gd name="connsiteX12" fmla="*/ 21469 w 756566"/>
                <a:gd name="connsiteY12" fmla="*/ 0 h 2020800"/>
                <a:gd name="connsiteX0" fmla="*/ 21469 w 756566"/>
                <a:gd name="connsiteY0" fmla="*/ 0 h 2020800"/>
                <a:gd name="connsiteX1" fmla="*/ 332051 w 756566"/>
                <a:gd name="connsiteY1" fmla="*/ 153915 h 2020800"/>
                <a:gd name="connsiteX2" fmla="*/ 513876 w 756566"/>
                <a:gd name="connsiteY2" fmla="*/ 310483 h 2020800"/>
                <a:gd name="connsiteX3" fmla="*/ 653024 w 756566"/>
                <a:gd name="connsiteY3" fmla="*/ 529144 h 2020800"/>
                <a:gd name="connsiteX4" fmla="*/ 742062 w 756566"/>
                <a:gd name="connsiteY4" fmla="*/ 752222 h 2020800"/>
                <a:gd name="connsiteX5" fmla="*/ 756381 w 756566"/>
                <a:gd name="connsiteY5" fmla="*/ 1054547 h 2020800"/>
                <a:gd name="connsiteX6" fmla="*/ 742062 w 756566"/>
                <a:gd name="connsiteY6" fmla="*/ 1228472 h 2020800"/>
                <a:gd name="connsiteX7" fmla="*/ 692780 w 756566"/>
                <a:gd name="connsiteY7" fmla="*/ 1423668 h 2020800"/>
                <a:gd name="connsiteX8" fmla="*/ 605537 w 756566"/>
                <a:gd name="connsiteY8" fmla="*/ 1606297 h 2020800"/>
                <a:gd name="connsiteX9" fmla="*/ 526576 w 756566"/>
                <a:gd name="connsiteY9" fmla="*/ 1718250 h 2020800"/>
                <a:gd name="connsiteX10" fmla="*/ 438265 w 756566"/>
                <a:gd name="connsiteY10" fmla="*/ 1820353 h 2020800"/>
                <a:gd name="connsiteX11" fmla="*/ 0 w 756566"/>
                <a:gd name="connsiteY11" fmla="*/ 2020800 h 2020800"/>
                <a:gd name="connsiteX12" fmla="*/ 21469 w 756566"/>
                <a:gd name="connsiteY12" fmla="*/ 0 h 2020800"/>
                <a:gd name="connsiteX0" fmla="*/ 21469 w 756566"/>
                <a:gd name="connsiteY0" fmla="*/ 0 h 2020800"/>
                <a:gd name="connsiteX1" fmla="*/ 332051 w 756566"/>
                <a:gd name="connsiteY1" fmla="*/ 153915 h 2020800"/>
                <a:gd name="connsiteX2" fmla="*/ 513876 w 756566"/>
                <a:gd name="connsiteY2" fmla="*/ 310483 h 2020800"/>
                <a:gd name="connsiteX3" fmla="*/ 653024 w 756566"/>
                <a:gd name="connsiteY3" fmla="*/ 529144 h 2020800"/>
                <a:gd name="connsiteX4" fmla="*/ 742062 w 756566"/>
                <a:gd name="connsiteY4" fmla="*/ 752222 h 2020800"/>
                <a:gd name="connsiteX5" fmla="*/ 756381 w 756566"/>
                <a:gd name="connsiteY5" fmla="*/ 1054547 h 2020800"/>
                <a:gd name="connsiteX6" fmla="*/ 742062 w 756566"/>
                <a:gd name="connsiteY6" fmla="*/ 1228472 h 2020800"/>
                <a:gd name="connsiteX7" fmla="*/ 692780 w 756566"/>
                <a:gd name="connsiteY7" fmla="*/ 1423668 h 2020800"/>
                <a:gd name="connsiteX8" fmla="*/ 605537 w 756566"/>
                <a:gd name="connsiteY8" fmla="*/ 1606297 h 2020800"/>
                <a:gd name="connsiteX9" fmla="*/ 526576 w 756566"/>
                <a:gd name="connsiteY9" fmla="*/ 1718250 h 2020800"/>
                <a:gd name="connsiteX10" fmla="*/ 438265 w 756566"/>
                <a:gd name="connsiteY10" fmla="*/ 1820353 h 2020800"/>
                <a:gd name="connsiteX11" fmla="*/ 0 w 756566"/>
                <a:gd name="connsiteY11" fmla="*/ 2020800 h 2020800"/>
                <a:gd name="connsiteX12" fmla="*/ 21469 w 756566"/>
                <a:gd name="connsiteY12" fmla="*/ 0 h 2020800"/>
                <a:gd name="connsiteX0" fmla="*/ 21469 w 756566"/>
                <a:gd name="connsiteY0" fmla="*/ 0 h 2020800"/>
                <a:gd name="connsiteX1" fmla="*/ 332051 w 756566"/>
                <a:gd name="connsiteY1" fmla="*/ 153915 h 2020800"/>
                <a:gd name="connsiteX2" fmla="*/ 513876 w 756566"/>
                <a:gd name="connsiteY2" fmla="*/ 310483 h 2020800"/>
                <a:gd name="connsiteX3" fmla="*/ 653024 w 756566"/>
                <a:gd name="connsiteY3" fmla="*/ 529144 h 2020800"/>
                <a:gd name="connsiteX4" fmla="*/ 742062 w 756566"/>
                <a:gd name="connsiteY4" fmla="*/ 752222 h 2020800"/>
                <a:gd name="connsiteX5" fmla="*/ 756381 w 756566"/>
                <a:gd name="connsiteY5" fmla="*/ 1054547 h 2020800"/>
                <a:gd name="connsiteX6" fmla="*/ 742062 w 756566"/>
                <a:gd name="connsiteY6" fmla="*/ 1228472 h 2020800"/>
                <a:gd name="connsiteX7" fmla="*/ 692780 w 756566"/>
                <a:gd name="connsiteY7" fmla="*/ 1423668 h 2020800"/>
                <a:gd name="connsiteX8" fmla="*/ 605537 w 756566"/>
                <a:gd name="connsiteY8" fmla="*/ 1606297 h 2020800"/>
                <a:gd name="connsiteX9" fmla="*/ 540934 w 756566"/>
                <a:gd name="connsiteY9" fmla="*/ 1725744 h 2020800"/>
                <a:gd name="connsiteX10" fmla="*/ 438265 w 756566"/>
                <a:gd name="connsiteY10" fmla="*/ 1820353 h 2020800"/>
                <a:gd name="connsiteX11" fmla="*/ 0 w 756566"/>
                <a:gd name="connsiteY11" fmla="*/ 2020800 h 2020800"/>
                <a:gd name="connsiteX12" fmla="*/ 21469 w 756566"/>
                <a:gd name="connsiteY12" fmla="*/ 0 h 2020800"/>
                <a:gd name="connsiteX0" fmla="*/ 21469 w 756566"/>
                <a:gd name="connsiteY0" fmla="*/ 0 h 2020800"/>
                <a:gd name="connsiteX1" fmla="*/ 332051 w 756566"/>
                <a:gd name="connsiteY1" fmla="*/ 153915 h 2020800"/>
                <a:gd name="connsiteX2" fmla="*/ 513876 w 756566"/>
                <a:gd name="connsiteY2" fmla="*/ 310483 h 2020800"/>
                <a:gd name="connsiteX3" fmla="*/ 653024 w 756566"/>
                <a:gd name="connsiteY3" fmla="*/ 529144 h 2020800"/>
                <a:gd name="connsiteX4" fmla="*/ 742062 w 756566"/>
                <a:gd name="connsiteY4" fmla="*/ 752222 h 2020800"/>
                <a:gd name="connsiteX5" fmla="*/ 756381 w 756566"/>
                <a:gd name="connsiteY5" fmla="*/ 1054547 h 2020800"/>
                <a:gd name="connsiteX6" fmla="*/ 742062 w 756566"/>
                <a:gd name="connsiteY6" fmla="*/ 1228472 h 2020800"/>
                <a:gd name="connsiteX7" fmla="*/ 692780 w 756566"/>
                <a:gd name="connsiteY7" fmla="*/ 1423668 h 2020800"/>
                <a:gd name="connsiteX8" fmla="*/ 621090 w 756566"/>
                <a:gd name="connsiteY8" fmla="*/ 1611293 h 2020800"/>
                <a:gd name="connsiteX9" fmla="*/ 540934 w 756566"/>
                <a:gd name="connsiteY9" fmla="*/ 1725744 h 2020800"/>
                <a:gd name="connsiteX10" fmla="*/ 438265 w 756566"/>
                <a:gd name="connsiteY10" fmla="*/ 1820353 h 2020800"/>
                <a:gd name="connsiteX11" fmla="*/ 0 w 756566"/>
                <a:gd name="connsiteY11" fmla="*/ 2020800 h 2020800"/>
                <a:gd name="connsiteX12" fmla="*/ 21469 w 756566"/>
                <a:gd name="connsiteY12" fmla="*/ 0 h 2020800"/>
                <a:gd name="connsiteX0" fmla="*/ 21469 w 756566"/>
                <a:gd name="connsiteY0" fmla="*/ 0 h 2020800"/>
                <a:gd name="connsiteX1" fmla="*/ 332051 w 756566"/>
                <a:gd name="connsiteY1" fmla="*/ 153915 h 2020800"/>
                <a:gd name="connsiteX2" fmla="*/ 513876 w 756566"/>
                <a:gd name="connsiteY2" fmla="*/ 310483 h 2020800"/>
                <a:gd name="connsiteX3" fmla="*/ 653024 w 756566"/>
                <a:gd name="connsiteY3" fmla="*/ 529144 h 2020800"/>
                <a:gd name="connsiteX4" fmla="*/ 742062 w 756566"/>
                <a:gd name="connsiteY4" fmla="*/ 752222 h 2020800"/>
                <a:gd name="connsiteX5" fmla="*/ 756381 w 756566"/>
                <a:gd name="connsiteY5" fmla="*/ 1054547 h 2020800"/>
                <a:gd name="connsiteX6" fmla="*/ 742062 w 756566"/>
                <a:gd name="connsiteY6" fmla="*/ 1228472 h 2020800"/>
                <a:gd name="connsiteX7" fmla="*/ 697566 w 756566"/>
                <a:gd name="connsiteY7" fmla="*/ 1423669 h 2020800"/>
                <a:gd name="connsiteX8" fmla="*/ 621090 w 756566"/>
                <a:gd name="connsiteY8" fmla="*/ 1611293 h 2020800"/>
                <a:gd name="connsiteX9" fmla="*/ 540934 w 756566"/>
                <a:gd name="connsiteY9" fmla="*/ 1725744 h 2020800"/>
                <a:gd name="connsiteX10" fmla="*/ 438265 w 756566"/>
                <a:gd name="connsiteY10" fmla="*/ 1820353 h 2020800"/>
                <a:gd name="connsiteX11" fmla="*/ 0 w 756566"/>
                <a:gd name="connsiteY11" fmla="*/ 2020800 h 2020800"/>
                <a:gd name="connsiteX12" fmla="*/ 21469 w 756566"/>
                <a:gd name="connsiteY12" fmla="*/ 0 h 2020800"/>
                <a:gd name="connsiteX0" fmla="*/ 19076 w 756566"/>
                <a:gd name="connsiteY0" fmla="*/ 0 h 1998322"/>
                <a:gd name="connsiteX1" fmla="*/ 332051 w 756566"/>
                <a:gd name="connsiteY1" fmla="*/ 131437 h 1998322"/>
                <a:gd name="connsiteX2" fmla="*/ 513876 w 756566"/>
                <a:gd name="connsiteY2" fmla="*/ 288005 h 1998322"/>
                <a:gd name="connsiteX3" fmla="*/ 653024 w 756566"/>
                <a:gd name="connsiteY3" fmla="*/ 506666 h 1998322"/>
                <a:gd name="connsiteX4" fmla="*/ 742062 w 756566"/>
                <a:gd name="connsiteY4" fmla="*/ 729744 h 1998322"/>
                <a:gd name="connsiteX5" fmla="*/ 756381 w 756566"/>
                <a:gd name="connsiteY5" fmla="*/ 1032069 h 1998322"/>
                <a:gd name="connsiteX6" fmla="*/ 742062 w 756566"/>
                <a:gd name="connsiteY6" fmla="*/ 1205994 h 1998322"/>
                <a:gd name="connsiteX7" fmla="*/ 697566 w 756566"/>
                <a:gd name="connsiteY7" fmla="*/ 1401191 h 1998322"/>
                <a:gd name="connsiteX8" fmla="*/ 621090 w 756566"/>
                <a:gd name="connsiteY8" fmla="*/ 1588815 h 1998322"/>
                <a:gd name="connsiteX9" fmla="*/ 540934 w 756566"/>
                <a:gd name="connsiteY9" fmla="*/ 1703266 h 1998322"/>
                <a:gd name="connsiteX10" fmla="*/ 438265 w 756566"/>
                <a:gd name="connsiteY10" fmla="*/ 1797875 h 1998322"/>
                <a:gd name="connsiteX11" fmla="*/ 0 w 756566"/>
                <a:gd name="connsiteY11" fmla="*/ 1998322 h 1998322"/>
                <a:gd name="connsiteX12" fmla="*/ 19076 w 756566"/>
                <a:gd name="connsiteY12" fmla="*/ 0 h 1998322"/>
                <a:gd name="connsiteX0" fmla="*/ 19076 w 756566"/>
                <a:gd name="connsiteY0" fmla="*/ 0 h 1998322"/>
                <a:gd name="connsiteX1" fmla="*/ 332051 w 756566"/>
                <a:gd name="connsiteY1" fmla="*/ 131437 h 1998322"/>
                <a:gd name="connsiteX2" fmla="*/ 513876 w 756566"/>
                <a:gd name="connsiteY2" fmla="*/ 288005 h 1998322"/>
                <a:gd name="connsiteX3" fmla="*/ 653024 w 756566"/>
                <a:gd name="connsiteY3" fmla="*/ 506666 h 1998322"/>
                <a:gd name="connsiteX4" fmla="*/ 742062 w 756566"/>
                <a:gd name="connsiteY4" fmla="*/ 729744 h 1998322"/>
                <a:gd name="connsiteX5" fmla="*/ 756381 w 756566"/>
                <a:gd name="connsiteY5" fmla="*/ 1032069 h 1998322"/>
                <a:gd name="connsiteX6" fmla="*/ 742062 w 756566"/>
                <a:gd name="connsiteY6" fmla="*/ 1205994 h 1998322"/>
                <a:gd name="connsiteX7" fmla="*/ 697566 w 756566"/>
                <a:gd name="connsiteY7" fmla="*/ 1401191 h 1998322"/>
                <a:gd name="connsiteX8" fmla="*/ 621090 w 756566"/>
                <a:gd name="connsiteY8" fmla="*/ 1588815 h 1998322"/>
                <a:gd name="connsiteX9" fmla="*/ 540934 w 756566"/>
                <a:gd name="connsiteY9" fmla="*/ 1703266 h 1998322"/>
                <a:gd name="connsiteX10" fmla="*/ 438265 w 756566"/>
                <a:gd name="connsiteY10" fmla="*/ 1797875 h 1998322"/>
                <a:gd name="connsiteX11" fmla="*/ 0 w 756566"/>
                <a:gd name="connsiteY11" fmla="*/ 1998322 h 1998322"/>
                <a:gd name="connsiteX12" fmla="*/ 19076 w 756566"/>
                <a:gd name="connsiteY12" fmla="*/ 0 h 1998322"/>
                <a:gd name="connsiteX0" fmla="*/ 19076 w 756566"/>
                <a:gd name="connsiteY0" fmla="*/ 0 h 1998322"/>
                <a:gd name="connsiteX1" fmla="*/ 334444 w 756566"/>
                <a:gd name="connsiteY1" fmla="*/ 122696 h 1998322"/>
                <a:gd name="connsiteX2" fmla="*/ 513876 w 756566"/>
                <a:gd name="connsiteY2" fmla="*/ 288005 h 1998322"/>
                <a:gd name="connsiteX3" fmla="*/ 653024 w 756566"/>
                <a:gd name="connsiteY3" fmla="*/ 506666 h 1998322"/>
                <a:gd name="connsiteX4" fmla="*/ 742062 w 756566"/>
                <a:gd name="connsiteY4" fmla="*/ 729744 h 1998322"/>
                <a:gd name="connsiteX5" fmla="*/ 756381 w 756566"/>
                <a:gd name="connsiteY5" fmla="*/ 1032069 h 1998322"/>
                <a:gd name="connsiteX6" fmla="*/ 742062 w 756566"/>
                <a:gd name="connsiteY6" fmla="*/ 1205994 h 1998322"/>
                <a:gd name="connsiteX7" fmla="*/ 697566 w 756566"/>
                <a:gd name="connsiteY7" fmla="*/ 1401191 h 1998322"/>
                <a:gd name="connsiteX8" fmla="*/ 621090 w 756566"/>
                <a:gd name="connsiteY8" fmla="*/ 1588815 h 1998322"/>
                <a:gd name="connsiteX9" fmla="*/ 540934 w 756566"/>
                <a:gd name="connsiteY9" fmla="*/ 1703266 h 1998322"/>
                <a:gd name="connsiteX10" fmla="*/ 438265 w 756566"/>
                <a:gd name="connsiteY10" fmla="*/ 1797875 h 1998322"/>
                <a:gd name="connsiteX11" fmla="*/ 0 w 756566"/>
                <a:gd name="connsiteY11" fmla="*/ 1998322 h 1998322"/>
                <a:gd name="connsiteX12" fmla="*/ 19076 w 756566"/>
                <a:gd name="connsiteY12" fmla="*/ 0 h 1998322"/>
                <a:gd name="connsiteX0" fmla="*/ 19076 w 756566"/>
                <a:gd name="connsiteY0" fmla="*/ 0 h 1998322"/>
                <a:gd name="connsiteX1" fmla="*/ 334444 w 756566"/>
                <a:gd name="connsiteY1" fmla="*/ 122696 h 1998322"/>
                <a:gd name="connsiteX2" fmla="*/ 528233 w 756566"/>
                <a:gd name="connsiteY2" fmla="*/ 283011 h 1998322"/>
                <a:gd name="connsiteX3" fmla="*/ 653024 w 756566"/>
                <a:gd name="connsiteY3" fmla="*/ 506666 h 1998322"/>
                <a:gd name="connsiteX4" fmla="*/ 742062 w 756566"/>
                <a:gd name="connsiteY4" fmla="*/ 729744 h 1998322"/>
                <a:gd name="connsiteX5" fmla="*/ 756381 w 756566"/>
                <a:gd name="connsiteY5" fmla="*/ 1032069 h 1998322"/>
                <a:gd name="connsiteX6" fmla="*/ 742062 w 756566"/>
                <a:gd name="connsiteY6" fmla="*/ 1205994 h 1998322"/>
                <a:gd name="connsiteX7" fmla="*/ 697566 w 756566"/>
                <a:gd name="connsiteY7" fmla="*/ 1401191 h 1998322"/>
                <a:gd name="connsiteX8" fmla="*/ 621090 w 756566"/>
                <a:gd name="connsiteY8" fmla="*/ 1588815 h 1998322"/>
                <a:gd name="connsiteX9" fmla="*/ 540934 w 756566"/>
                <a:gd name="connsiteY9" fmla="*/ 1703266 h 1998322"/>
                <a:gd name="connsiteX10" fmla="*/ 438265 w 756566"/>
                <a:gd name="connsiteY10" fmla="*/ 1797875 h 1998322"/>
                <a:gd name="connsiteX11" fmla="*/ 0 w 756566"/>
                <a:gd name="connsiteY11" fmla="*/ 1998322 h 1998322"/>
                <a:gd name="connsiteX12" fmla="*/ 19076 w 756566"/>
                <a:gd name="connsiteY12" fmla="*/ 0 h 1998322"/>
                <a:gd name="connsiteX0" fmla="*/ 19076 w 756566"/>
                <a:gd name="connsiteY0" fmla="*/ 0 h 1998322"/>
                <a:gd name="connsiteX1" fmla="*/ 334444 w 756566"/>
                <a:gd name="connsiteY1" fmla="*/ 122696 h 1998322"/>
                <a:gd name="connsiteX2" fmla="*/ 528233 w 756566"/>
                <a:gd name="connsiteY2" fmla="*/ 283011 h 1998322"/>
                <a:gd name="connsiteX3" fmla="*/ 664988 w 756566"/>
                <a:gd name="connsiteY3" fmla="*/ 500423 h 1998322"/>
                <a:gd name="connsiteX4" fmla="*/ 742062 w 756566"/>
                <a:gd name="connsiteY4" fmla="*/ 729744 h 1998322"/>
                <a:gd name="connsiteX5" fmla="*/ 756381 w 756566"/>
                <a:gd name="connsiteY5" fmla="*/ 1032069 h 1998322"/>
                <a:gd name="connsiteX6" fmla="*/ 742062 w 756566"/>
                <a:gd name="connsiteY6" fmla="*/ 1205994 h 1998322"/>
                <a:gd name="connsiteX7" fmla="*/ 697566 w 756566"/>
                <a:gd name="connsiteY7" fmla="*/ 1401191 h 1998322"/>
                <a:gd name="connsiteX8" fmla="*/ 621090 w 756566"/>
                <a:gd name="connsiteY8" fmla="*/ 1588815 h 1998322"/>
                <a:gd name="connsiteX9" fmla="*/ 540934 w 756566"/>
                <a:gd name="connsiteY9" fmla="*/ 1703266 h 1998322"/>
                <a:gd name="connsiteX10" fmla="*/ 438265 w 756566"/>
                <a:gd name="connsiteY10" fmla="*/ 1797875 h 1998322"/>
                <a:gd name="connsiteX11" fmla="*/ 0 w 756566"/>
                <a:gd name="connsiteY11" fmla="*/ 1998322 h 1998322"/>
                <a:gd name="connsiteX12" fmla="*/ 19076 w 756566"/>
                <a:gd name="connsiteY12" fmla="*/ 0 h 1998322"/>
                <a:gd name="connsiteX0" fmla="*/ 19076 w 756435"/>
                <a:gd name="connsiteY0" fmla="*/ 0 h 1998322"/>
                <a:gd name="connsiteX1" fmla="*/ 334444 w 756435"/>
                <a:gd name="connsiteY1" fmla="*/ 122696 h 1998322"/>
                <a:gd name="connsiteX2" fmla="*/ 528233 w 756435"/>
                <a:gd name="connsiteY2" fmla="*/ 283011 h 1998322"/>
                <a:gd name="connsiteX3" fmla="*/ 664988 w 756435"/>
                <a:gd name="connsiteY3" fmla="*/ 500423 h 1998322"/>
                <a:gd name="connsiteX4" fmla="*/ 738473 w 756435"/>
                <a:gd name="connsiteY4" fmla="*/ 725999 h 1998322"/>
                <a:gd name="connsiteX5" fmla="*/ 756381 w 756435"/>
                <a:gd name="connsiteY5" fmla="*/ 1032069 h 1998322"/>
                <a:gd name="connsiteX6" fmla="*/ 742062 w 756435"/>
                <a:gd name="connsiteY6" fmla="*/ 1205994 h 1998322"/>
                <a:gd name="connsiteX7" fmla="*/ 697566 w 756435"/>
                <a:gd name="connsiteY7" fmla="*/ 1401191 h 1998322"/>
                <a:gd name="connsiteX8" fmla="*/ 621090 w 756435"/>
                <a:gd name="connsiteY8" fmla="*/ 1588815 h 1998322"/>
                <a:gd name="connsiteX9" fmla="*/ 540934 w 756435"/>
                <a:gd name="connsiteY9" fmla="*/ 1703266 h 1998322"/>
                <a:gd name="connsiteX10" fmla="*/ 438265 w 756435"/>
                <a:gd name="connsiteY10" fmla="*/ 1797875 h 1998322"/>
                <a:gd name="connsiteX11" fmla="*/ 0 w 756435"/>
                <a:gd name="connsiteY11" fmla="*/ 1998322 h 1998322"/>
                <a:gd name="connsiteX12" fmla="*/ 19076 w 756435"/>
                <a:gd name="connsiteY12" fmla="*/ 0 h 1998322"/>
                <a:gd name="connsiteX0" fmla="*/ 19076 w 756435"/>
                <a:gd name="connsiteY0" fmla="*/ 0 h 1998322"/>
                <a:gd name="connsiteX1" fmla="*/ 334444 w 756435"/>
                <a:gd name="connsiteY1" fmla="*/ 122696 h 1998322"/>
                <a:gd name="connsiteX2" fmla="*/ 528233 w 756435"/>
                <a:gd name="connsiteY2" fmla="*/ 283011 h 1998322"/>
                <a:gd name="connsiteX3" fmla="*/ 664988 w 756435"/>
                <a:gd name="connsiteY3" fmla="*/ 500423 h 1998322"/>
                <a:gd name="connsiteX4" fmla="*/ 738473 w 756435"/>
                <a:gd name="connsiteY4" fmla="*/ 725999 h 1998322"/>
                <a:gd name="connsiteX5" fmla="*/ 756381 w 756435"/>
                <a:gd name="connsiteY5" fmla="*/ 1032069 h 1998322"/>
                <a:gd name="connsiteX6" fmla="*/ 742062 w 756435"/>
                <a:gd name="connsiteY6" fmla="*/ 1205994 h 1998322"/>
                <a:gd name="connsiteX7" fmla="*/ 697566 w 756435"/>
                <a:gd name="connsiteY7" fmla="*/ 1401191 h 1998322"/>
                <a:gd name="connsiteX8" fmla="*/ 621090 w 756435"/>
                <a:gd name="connsiteY8" fmla="*/ 1588815 h 1998322"/>
                <a:gd name="connsiteX9" fmla="*/ 540934 w 756435"/>
                <a:gd name="connsiteY9" fmla="*/ 1703266 h 1998322"/>
                <a:gd name="connsiteX10" fmla="*/ 440658 w 756435"/>
                <a:gd name="connsiteY10" fmla="*/ 1805367 h 1998322"/>
                <a:gd name="connsiteX11" fmla="*/ 0 w 756435"/>
                <a:gd name="connsiteY11" fmla="*/ 1998322 h 1998322"/>
                <a:gd name="connsiteX12" fmla="*/ 19076 w 756435"/>
                <a:gd name="connsiteY12" fmla="*/ 0 h 1998322"/>
                <a:gd name="connsiteX0" fmla="*/ 19076 w 756435"/>
                <a:gd name="connsiteY0" fmla="*/ 0 h 1998322"/>
                <a:gd name="connsiteX1" fmla="*/ 334444 w 756435"/>
                <a:gd name="connsiteY1" fmla="*/ 122696 h 1998322"/>
                <a:gd name="connsiteX2" fmla="*/ 528233 w 756435"/>
                <a:gd name="connsiteY2" fmla="*/ 283011 h 1998322"/>
                <a:gd name="connsiteX3" fmla="*/ 664988 w 756435"/>
                <a:gd name="connsiteY3" fmla="*/ 500423 h 1998322"/>
                <a:gd name="connsiteX4" fmla="*/ 738473 w 756435"/>
                <a:gd name="connsiteY4" fmla="*/ 725999 h 1998322"/>
                <a:gd name="connsiteX5" fmla="*/ 756381 w 756435"/>
                <a:gd name="connsiteY5" fmla="*/ 1032069 h 1998322"/>
                <a:gd name="connsiteX6" fmla="*/ 742062 w 756435"/>
                <a:gd name="connsiteY6" fmla="*/ 1205994 h 1998322"/>
                <a:gd name="connsiteX7" fmla="*/ 697566 w 756435"/>
                <a:gd name="connsiteY7" fmla="*/ 1401191 h 1998322"/>
                <a:gd name="connsiteX8" fmla="*/ 621090 w 756435"/>
                <a:gd name="connsiteY8" fmla="*/ 1588815 h 1998322"/>
                <a:gd name="connsiteX9" fmla="*/ 540934 w 756435"/>
                <a:gd name="connsiteY9" fmla="*/ 1703266 h 1998322"/>
                <a:gd name="connsiteX10" fmla="*/ 440658 w 756435"/>
                <a:gd name="connsiteY10" fmla="*/ 1805367 h 1998322"/>
                <a:gd name="connsiteX11" fmla="*/ 0 w 756435"/>
                <a:gd name="connsiteY11" fmla="*/ 1998322 h 1998322"/>
                <a:gd name="connsiteX12" fmla="*/ 19076 w 756435"/>
                <a:gd name="connsiteY12" fmla="*/ 0 h 1998322"/>
                <a:gd name="connsiteX0" fmla="*/ 19076 w 756435"/>
                <a:gd name="connsiteY0" fmla="*/ 0 h 1998322"/>
                <a:gd name="connsiteX1" fmla="*/ 334444 w 756435"/>
                <a:gd name="connsiteY1" fmla="*/ 122696 h 1998322"/>
                <a:gd name="connsiteX2" fmla="*/ 528233 w 756435"/>
                <a:gd name="connsiteY2" fmla="*/ 283011 h 1998322"/>
                <a:gd name="connsiteX3" fmla="*/ 664988 w 756435"/>
                <a:gd name="connsiteY3" fmla="*/ 500423 h 1998322"/>
                <a:gd name="connsiteX4" fmla="*/ 738473 w 756435"/>
                <a:gd name="connsiteY4" fmla="*/ 725999 h 1998322"/>
                <a:gd name="connsiteX5" fmla="*/ 756381 w 756435"/>
                <a:gd name="connsiteY5" fmla="*/ 1032069 h 1998322"/>
                <a:gd name="connsiteX6" fmla="*/ 742062 w 756435"/>
                <a:gd name="connsiteY6" fmla="*/ 1205994 h 1998322"/>
                <a:gd name="connsiteX7" fmla="*/ 697566 w 756435"/>
                <a:gd name="connsiteY7" fmla="*/ 1401191 h 1998322"/>
                <a:gd name="connsiteX8" fmla="*/ 621090 w 756435"/>
                <a:gd name="connsiteY8" fmla="*/ 1588815 h 1998322"/>
                <a:gd name="connsiteX9" fmla="*/ 540934 w 756435"/>
                <a:gd name="connsiteY9" fmla="*/ 1703266 h 1998322"/>
                <a:gd name="connsiteX10" fmla="*/ 440658 w 756435"/>
                <a:gd name="connsiteY10" fmla="*/ 1805367 h 1998322"/>
                <a:gd name="connsiteX11" fmla="*/ 0 w 756435"/>
                <a:gd name="connsiteY11" fmla="*/ 1998322 h 1998322"/>
                <a:gd name="connsiteX12" fmla="*/ 19076 w 756435"/>
                <a:gd name="connsiteY12" fmla="*/ 0 h 1998322"/>
                <a:gd name="connsiteX0" fmla="*/ 19076 w 756435"/>
                <a:gd name="connsiteY0" fmla="*/ 0 h 1998322"/>
                <a:gd name="connsiteX1" fmla="*/ 334444 w 756435"/>
                <a:gd name="connsiteY1" fmla="*/ 122696 h 1998322"/>
                <a:gd name="connsiteX2" fmla="*/ 528233 w 756435"/>
                <a:gd name="connsiteY2" fmla="*/ 283011 h 1998322"/>
                <a:gd name="connsiteX3" fmla="*/ 664988 w 756435"/>
                <a:gd name="connsiteY3" fmla="*/ 500423 h 1998322"/>
                <a:gd name="connsiteX4" fmla="*/ 738473 w 756435"/>
                <a:gd name="connsiteY4" fmla="*/ 725999 h 1998322"/>
                <a:gd name="connsiteX5" fmla="*/ 756381 w 756435"/>
                <a:gd name="connsiteY5" fmla="*/ 1032069 h 1998322"/>
                <a:gd name="connsiteX6" fmla="*/ 742062 w 756435"/>
                <a:gd name="connsiteY6" fmla="*/ 1205994 h 1998322"/>
                <a:gd name="connsiteX7" fmla="*/ 697566 w 756435"/>
                <a:gd name="connsiteY7" fmla="*/ 1401191 h 1998322"/>
                <a:gd name="connsiteX8" fmla="*/ 621090 w 756435"/>
                <a:gd name="connsiteY8" fmla="*/ 1588815 h 1998322"/>
                <a:gd name="connsiteX9" fmla="*/ 551702 w 756435"/>
                <a:gd name="connsiteY9" fmla="*/ 1703266 h 1998322"/>
                <a:gd name="connsiteX10" fmla="*/ 440658 w 756435"/>
                <a:gd name="connsiteY10" fmla="*/ 1805367 h 1998322"/>
                <a:gd name="connsiteX11" fmla="*/ 0 w 756435"/>
                <a:gd name="connsiteY11" fmla="*/ 1998322 h 1998322"/>
                <a:gd name="connsiteX12" fmla="*/ 19076 w 756435"/>
                <a:gd name="connsiteY12" fmla="*/ 0 h 1998322"/>
                <a:gd name="connsiteX0" fmla="*/ 19076 w 756435"/>
                <a:gd name="connsiteY0" fmla="*/ 0 h 1998322"/>
                <a:gd name="connsiteX1" fmla="*/ 334444 w 756435"/>
                <a:gd name="connsiteY1" fmla="*/ 122696 h 1998322"/>
                <a:gd name="connsiteX2" fmla="*/ 528233 w 756435"/>
                <a:gd name="connsiteY2" fmla="*/ 283011 h 1998322"/>
                <a:gd name="connsiteX3" fmla="*/ 664988 w 756435"/>
                <a:gd name="connsiteY3" fmla="*/ 500423 h 1998322"/>
                <a:gd name="connsiteX4" fmla="*/ 738473 w 756435"/>
                <a:gd name="connsiteY4" fmla="*/ 725999 h 1998322"/>
                <a:gd name="connsiteX5" fmla="*/ 756381 w 756435"/>
                <a:gd name="connsiteY5" fmla="*/ 1032069 h 1998322"/>
                <a:gd name="connsiteX6" fmla="*/ 742062 w 756435"/>
                <a:gd name="connsiteY6" fmla="*/ 1205994 h 1998322"/>
                <a:gd name="connsiteX7" fmla="*/ 697566 w 756435"/>
                <a:gd name="connsiteY7" fmla="*/ 1401191 h 1998322"/>
                <a:gd name="connsiteX8" fmla="*/ 631858 w 756435"/>
                <a:gd name="connsiteY8" fmla="*/ 1588815 h 1998322"/>
                <a:gd name="connsiteX9" fmla="*/ 551702 w 756435"/>
                <a:gd name="connsiteY9" fmla="*/ 1703266 h 1998322"/>
                <a:gd name="connsiteX10" fmla="*/ 440658 w 756435"/>
                <a:gd name="connsiteY10" fmla="*/ 1805367 h 1998322"/>
                <a:gd name="connsiteX11" fmla="*/ 0 w 756435"/>
                <a:gd name="connsiteY11" fmla="*/ 1998322 h 1998322"/>
                <a:gd name="connsiteX12" fmla="*/ 19076 w 756435"/>
                <a:gd name="connsiteY12" fmla="*/ 0 h 1998322"/>
                <a:gd name="connsiteX0" fmla="*/ 19076 w 756435"/>
                <a:gd name="connsiteY0" fmla="*/ 0 h 1998322"/>
                <a:gd name="connsiteX1" fmla="*/ 334444 w 756435"/>
                <a:gd name="connsiteY1" fmla="*/ 122696 h 1998322"/>
                <a:gd name="connsiteX2" fmla="*/ 528233 w 756435"/>
                <a:gd name="connsiteY2" fmla="*/ 283011 h 1998322"/>
                <a:gd name="connsiteX3" fmla="*/ 664988 w 756435"/>
                <a:gd name="connsiteY3" fmla="*/ 500423 h 1998322"/>
                <a:gd name="connsiteX4" fmla="*/ 738473 w 756435"/>
                <a:gd name="connsiteY4" fmla="*/ 725999 h 1998322"/>
                <a:gd name="connsiteX5" fmla="*/ 756381 w 756435"/>
                <a:gd name="connsiteY5" fmla="*/ 1032069 h 1998322"/>
                <a:gd name="connsiteX6" fmla="*/ 742062 w 756435"/>
                <a:gd name="connsiteY6" fmla="*/ 1205994 h 1998322"/>
                <a:gd name="connsiteX7" fmla="*/ 711923 w 756435"/>
                <a:gd name="connsiteY7" fmla="*/ 1399942 h 1998322"/>
                <a:gd name="connsiteX8" fmla="*/ 631858 w 756435"/>
                <a:gd name="connsiteY8" fmla="*/ 1588815 h 1998322"/>
                <a:gd name="connsiteX9" fmla="*/ 551702 w 756435"/>
                <a:gd name="connsiteY9" fmla="*/ 1703266 h 1998322"/>
                <a:gd name="connsiteX10" fmla="*/ 440658 w 756435"/>
                <a:gd name="connsiteY10" fmla="*/ 1805367 h 1998322"/>
                <a:gd name="connsiteX11" fmla="*/ 0 w 756435"/>
                <a:gd name="connsiteY11" fmla="*/ 1998322 h 1998322"/>
                <a:gd name="connsiteX12" fmla="*/ 19076 w 756435"/>
                <a:gd name="connsiteY12" fmla="*/ 0 h 1998322"/>
                <a:gd name="connsiteX0" fmla="*/ 19076 w 758216"/>
                <a:gd name="connsiteY0" fmla="*/ 0 h 1998322"/>
                <a:gd name="connsiteX1" fmla="*/ 334444 w 758216"/>
                <a:gd name="connsiteY1" fmla="*/ 122696 h 1998322"/>
                <a:gd name="connsiteX2" fmla="*/ 528233 w 758216"/>
                <a:gd name="connsiteY2" fmla="*/ 283011 h 1998322"/>
                <a:gd name="connsiteX3" fmla="*/ 664988 w 758216"/>
                <a:gd name="connsiteY3" fmla="*/ 500423 h 1998322"/>
                <a:gd name="connsiteX4" fmla="*/ 738473 w 758216"/>
                <a:gd name="connsiteY4" fmla="*/ 725999 h 1998322"/>
                <a:gd name="connsiteX5" fmla="*/ 756381 w 758216"/>
                <a:gd name="connsiteY5" fmla="*/ 1032069 h 1998322"/>
                <a:gd name="connsiteX6" fmla="*/ 750437 w 758216"/>
                <a:gd name="connsiteY6" fmla="*/ 1205994 h 1998322"/>
                <a:gd name="connsiteX7" fmla="*/ 711923 w 758216"/>
                <a:gd name="connsiteY7" fmla="*/ 1399942 h 1998322"/>
                <a:gd name="connsiteX8" fmla="*/ 631858 w 758216"/>
                <a:gd name="connsiteY8" fmla="*/ 1588815 h 1998322"/>
                <a:gd name="connsiteX9" fmla="*/ 551702 w 758216"/>
                <a:gd name="connsiteY9" fmla="*/ 1703266 h 1998322"/>
                <a:gd name="connsiteX10" fmla="*/ 440658 w 758216"/>
                <a:gd name="connsiteY10" fmla="*/ 1805367 h 1998322"/>
                <a:gd name="connsiteX11" fmla="*/ 0 w 758216"/>
                <a:gd name="connsiteY11" fmla="*/ 1998322 h 1998322"/>
                <a:gd name="connsiteX12" fmla="*/ 19076 w 758216"/>
                <a:gd name="connsiteY12" fmla="*/ 0 h 1998322"/>
                <a:gd name="connsiteX0" fmla="*/ 19076 w 767452"/>
                <a:gd name="connsiteY0" fmla="*/ 0 h 1998322"/>
                <a:gd name="connsiteX1" fmla="*/ 334444 w 767452"/>
                <a:gd name="connsiteY1" fmla="*/ 122696 h 1998322"/>
                <a:gd name="connsiteX2" fmla="*/ 528233 w 767452"/>
                <a:gd name="connsiteY2" fmla="*/ 283011 h 1998322"/>
                <a:gd name="connsiteX3" fmla="*/ 664988 w 767452"/>
                <a:gd name="connsiteY3" fmla="*/ 500423 h 1998322"/>
                <a:gd name="connsiteX4" fmla="*/ 738473 w 767452"/>
                <a:gd name="connsiteY4" fmla="*/ 725999 h 1998322"/>
                <a:gd name="connsiteX5" fmla="*/ 767149 w 767452"/>
                <a:gd name="connsiteY5" fmla="*/ 1029573 h 1998322"/>
                <a:gd name="connsiteX6" fmla="*/ 750437 w 767452"/>
                <a:gd name="connsiteY6" fmla="*/ 1205994 h 1998322"/>
                <a:gd name="connsiteX7" fmla="*/ 711923 w 767452"/>
                <a:gd name="connsiteY7" fmla="*/ 1399942 h 1998322"/>
                <a:gd name="connsiteX8" fmla="*/ 631858 w 767452"/>
                <a:gd name="connsiteY8" fmla="*/ 1588815 h 1998322"/>
                <a:gd name="connsiteX9" fmla="*/ 551702 w 767452"/>
                <a:gd name="connsiteY9" fmla="*/ 1703266 h 1998322"/>
                <a:gd name="connsiteX10" fmla="*/ 440658 w 767452"/>
                <a:gd name="connsiteY10" fmla="*/ 1805367 h 1998322"/>
                <a:gd name="connsiteX11" fmla="*/ 0 w 767452"/>
                <a:gd name="connsiteY11" fmla="*/ 1998322 h 1998322"/>
                <a:gd name="connsiteX12" fmla="*/ 19076 w 767452"/>
                <a:gd name="connsiteY12" fmla="*/ 0 h 1998322"/>
                <a:gd name="connsiteX0" fmla="*/ 19076 w 767452"/>
                <a:gd name="connsiteY0" fmla="*/ 0 h 1998322"/>
                <a:gd name="connsiteX1" fmla="*/ 334444 w 767452"/>
                <a:gd name="connsiteY1" fmla="*/ 122696 h 1998322"/>
                <a:gd name="connsiteX2" fmla="*/ 528233 w 767452"/>
                <a:gd name="connsiteY2" fmla="*/ 283011 h 1998322"/>
                <a:gd name="connsiteX3" fmla="*/ 672166 w 767452"/>
                <a:gd name="connsiteY3" fmla="*/ 497926 h 1998322"/>
                <a:gd name="connsiteX4" fmla="*/ 738473 w 767452"/>
                <a:gd name="connsiteY4" fmla="*/ 725999 h 1998322"/>
                <a:gd name="connsiteX5" fmla="*/ 767149 w 767452"/>
                <a:gd name="connsiteY5" fmla="*/ 1029573 h 1998322"/>
                <a:gd name="connsiteX6" fmla="*/ 750437 w 767452"/>
                <a:gd name="connsiteY6" fmla="*/ 1205994 h 1998322"/>
                <a:gd name="connsiteX7" fmla="*/ 711923 w 767452"/>
                <a:gd name="connsiteY7" fmla="*/ 1399942 h 1998322"/>
                <a:gd name="connsiteX8" fmla="*/ 631858 w 767452"/>
                <a:gd name="connsiteY8" fmla="*/ 1588815 h 1998322"/>
                <a:gd name="connsiteX9" fmla="*/ 551702 w 767452"/>
                <a:gd name="connsiteY9" fmla="*/ 1703266 h 1998322"/>
                <a:gd name="connsiteX10" fmla="*/ 440658 w 767452"/>
                <a:gd name="connsiteY10" fmla="*/ 1805367 h 1998322"/>
                <a:gd name="connsiteX11" fmla="*/ 0 w 767452"/>
                <a:gd name="connsiteY11" fmla="*/ 1998322 h 1998322"/>
                <a:gd name="connsiteX12" fmla="*/ 19076 w 767452"/>
                <a:gd name="connsiteY12" fmla="*/ 0 h 1998322"/>
                <a:gd name="connsiteX0" fmla="*/ 19076 w 767452"/>
                <a:gd name="connsiteY0" fmla="*/ 0 h 1998322"/>
                <a:gd name="connsiteX1" fmla="*/ 334444 w 767452"/>
                <a:gd name="connsiteY1" fmla="*/ 122696 h 1998322"/>
                <a:gd name="connsiteX2" fmla="*/ 534215 w 767452"/>
                <a:gd name="connsiteY2" fmla="*/ 276769 h 1998322"/>
                <a:gd name="connsiteX3" fmla="*/ 672166 w 767452"/>
                <a:gd name="connsiteY3" fmla="*/ 497926 h 1998322"/>
                <a:gd name="connsiteX4" fmla="*/ 738473 w 767452"/>
                <a:gd name="connsiteY4" fmla="*/ 725999 h 1998322"/>
                <a:gd name="connsiteX5" fmla="*/ 767149 w 767452"/>
                <a:gd name="connsiteY5" fmla="*/ 1029573 h 1998322"/>
                <a:gd name="connsiteX6" fmla="*/ 750437 w 767452"/>
                <a:gd name="connsiteY6" fmla="*/ 1205994 h 1998322"/>
                <a:gd name="connsiteX7" fmla="*/ 711923 w 767452"/>
                <a:gd name="connsiteY7" fmla="*/ 1399942 h 1998322"/>
                <a:gd name="connsiteX8" fmla="*/ 631858 w 767452"/>
                <a:gd name="connsiteY8" fmla="*/ 1588815 h 1998322"/>
                <a:gd name="connsiteX9" fmla="*/ 551702 w 767452"/>
                <a:gd name="connsiteY9" fmla="*/ 1703266 h 1998322"/>
                <a:gd name="connsiteX10" fmla="*/ 440658 w 767452"/>
                <a:gd name="connsiteY10" fmla="*/ 1805367 h 1998322"/>
                <a:gd name="connsiteX11" fmla="*/ 0 w 767452"/>
                <a:gd name="connsiteY11" fmla="*/ 1998322 h 1998322"/>
                <a:gd name="connsiteX12" fmla="*/ 19076 w 767452"/>
                <a:gd name="connsiteY12" fmla="*/ 0 h 1998322"/>
                <a:gd name="connsiteX0" fmla="*/ 19076 w 767452"/>
                <a:gd name="connsiteY0" fmla="*/ 0 h 1998322"/>
                <a:gd name="connsiteX1" fmla="*/ 334444 w 767452"/>
                <a:gd name="connsiteY1" fmla="*/ 122696 h 1998322"/>
                <a:gd name="connsiteX2" fmla="*/ 534215 w 767452"/>
                <a:gd name="connsiteY2" fmla="*/ 276769 h 1998322"/>
                <a:gd name="connsiteX3" fmla="*/ 672166 w 767452"/>
                <a:gd name="connsiteY3" fmla="*/ 497926 h 1998322"/>
                <a:gd name="connsiteX4" fmla="*/ 738473 w 767452"/>
                <a:gd name="connsiteY4" fmla="*/ 725999 h 1998322"/>
                <a:gd name="connsiteX5" fmla="*/ 767149 w 767452"/>
                <a:gd name="connsiteY5" fmla="*/ 1029573 h 1998322"/>
                <a:gd name="connsiteX6" fmla="*/ 750437 w 767452"/>
                <a:gd name="connsiteY6" fmla="*/ 1205994 h 1998322"/>
                <a:gd name="connsiteX7" fmla="*/ 711923 w 767452"/>
                <a:gd name="connsiteY7" fmla="*/ 1399942 h 1998322"/>
                <a:gd name="connsiteX8" fmla="*/ 631858 w 767452"/>
                <a:gd name="connsiteY8" fmla="*/ 1588815 h 1998322"/>
                <a:gd name="connsiteX9" fmla="*/ 551702 w 767452"/>
                <a:gd name="connsiteY9" fmla="*/ 1703266 h 1998322"/>
                <a:gd name="connsiteX10" fmla="*/ 440658 w 767452"/>
                <a:gd name="connsiteY10" fmla="*/ 1805367 h 1998322"/>
                <a:gd name="connsiteX11" fmla="*/ 0 w 767452"/>
                <a:gd name="connsiteY11" fmla="*/ 1998322 h 1998322"/>
                <a:gd name="connsiteX12" fmla="*/ 19076 w 767452"/>
                <a:gd name="connsiteY12" fmla="*/ 0 h 1998322"/>
                <a:gd name="connsiteX0" fmla="*/ 19076 w 767452"/>
                <a:gd name="connsiteY0" fmla="*/ 0 h 1998322"/>
                <a:gd name="connsiteX1" fmla="*/ 335640 w 767452"/>
                <a:gd name="connsiteY1" fmla="*/ 115204 h 1998322"/>
                <a:gd name="connsiteX2" fmla="*/ 534215 w 767452"/>
                <a:gd name="connsiteY2" fmla="*/ 276769 h 1998322"/>
                <a:gd name="connsiteX3" fmla="*/ 672166 w 767452"/>
                <a:gd name="connsiteY3" fmla="*/ 497926 h 1998322"/>
                <a:gd name="connsiteX4" fmla="*/ 738473 w 767452"/>
                <a:gd name="connsiteY4" fmla="*/ 725999 h 1998322"/>
                <a:gd name="connsiteX5" fmla="*/ 767149 w 767452"/>
                <a:gd name="connsiteY5" fmla="*/ 1029573 h 1998322"/>
                <a:gd name="connsiteX6" fmla="*/ 750437 w 767452"/>
                <a:gd name="connsiteY6" fmla="*/ 1205994 h 1998322"/>
                <a:gd name="connsiteX7" fmla="*/ 711923 w 767452"/>
                <a:gd name="connsiteY7" fmla="*/ 1399942 h 1998322"/>
                <a:gd name="connsiteX8" fmla="*/ 631858 w 767452"/>
                <a:gd name="connsiteY8" fmla="*/ 1588815 h 1998322"/>
                <a:gd name="connsiteX9" fmla="*/ 551702 w 767452"/>
                <a:gd name="connsiteY9" fmla="*/ 1703266 h 1998322"/>
                <a:gd name="connsiteX10" fmla="*/ 440658 w 767452"/>
                <a:gd name="connsiteY10" fmla="*/ 1805367 h 1998322"/>
                <a:gd name="connsiteX11" fmla="*/ 0 w 767452"/>
                <a:gd name="connsiteY11" fmla="*/ 1998322 h 1998322"/>
                <a:gd name="connsiteX12" fmla="*/ 19076 w 767452"/>
                <a:gd name="connsiteY12" fmla="*/ 0 h 19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7452" h="1998322">
                  <a:moveTo>
                    <a:pt x="19076" y="0"/>
                  </a:moveTo>
                  <a:cubicBezTo>
                    <a:pt x="129383" y="21335"/>
                    <a:pt x="231315" y="71392"/>
                    <a:pt x="335640" y="115204"/>
                  </a:cubicBezTo>
                  <a:cubicBezTo>
                    <a:pt x="414395" y="170196"/>
                    <a:pt x="480996" y="214719"/>
                    <a:pt x="534215" y="276769"/>
                  </a:cubicBezTo>
                  <a:cubicBezTo>
                    <a:pt x="589827" y="335074"/>
                    <a:pt x="638368" y="422715"/>
                    <a:pt x="672166" y="497926"/>
                  </a:cubicBezTo>
                  <a:cubicBezTo>
                    <a:pt x="705964" y="573137"/>
                    <a:pt x="721247" y="638432"/>
                    <a:pt x="738473" y="725999"/>
                  </a:cubicBezTo>
                  <a:cubicBezTo>
                    <a:pt x="755699" y="813566"/>
                    <a:pt x="765155" y="949574"/>
                    <a:pt x="767149" y="1029573"/>
                  </a:cubicBezTo>
                  <a:cubicBezTo>
                    <a:pt x="769143" y="1109572"/>
                    <a:pt x="761037" y="1144474"/>
                    <a:pt x="750437" y="1205994"/>
                  </a:cubicBezTo>
                  <a:cubicBezTo>
                    <a:pt x="739837" y="1267514"/>
                    <a:pt x="732561" y="1336971"/>
                    <a:pt x="711923" y="1399942"/>
                  </a:cubicBezTo>
                  <a:cubicBezTo>
                    <a:pt x="691286" y="1462913"/>
                    <a:pt x="661675" y="1540776"/>
                    <a:pt x="631858" y="1588815"/>
                  </a:cubicBezTo>
                  <a:cubicBezTo>
                    <a:pt x="602041" y="1636854"/>
                    <a:pt x="581454" y="1668701"/>
                    <a:pt x="551702" y="1703266"/>
                  </a:cubicBezTo>
                  <a:cubicBezTo>
                    <a:pt x="521950" y="1737831"/>
                    <a:pt x="522725" y="1745862"/>
                    <a:pt x="440658" y="1805367"/>
                  </a:cubicBezTo>
                  <a:cubicBezTo>
                    <a:pt x="394006" y="1878206"/>
                    <a:pt x="123220" y="1990374"/>
                    <a:pt x="0" y="1998322"/>
                  </a:cubicBezTo>
                  <a:lnTo>
                    <a:pt x="19076" y="0"/>
                  </a:lnTo>
                  <a:close/>
                </a:path>
              </a:pathLst>
            </a:custGeom>
            <a:solidFill>
              <a:srgbClr val="006CB5"/>
            </a:solidFill>
            <a:ln w="15240">
              <a:solidFill>
                <a:srgbClr val="006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Овал 31">
              <a:extLst>
                <a:ext uri="{FF2B5EF4-FFF2-40B4-BE49-F238E27FC236}">
                  <a16:creationId xmlns:a16="http://schemas.microsoft.com/office/drawing/2014/main" id="{4F64C6F3-2EF5-4A8E-B273-BD7908129B5D}"/>
                </a:ext>
              </a:extLst>
            </p:cNvPr>
            <p:cNvSpPr/>
            <p:nvPr/>
          </p:nvSpPr>
          <p:spPr>
            <a:xfrm>
              <a:off x="1210046" y="1118970"/>
              <a:ext cx="4021857" cy="5118341"/>
            </a:xfrm>
            <a:custGeom>
              <a:avLst/>
              <a:gdLst>
                <a:gd name="connsiteX0" fmla="*/ 0 w 2324294"/>
                <a:gd name="connsiteY0" fmla="*/ 1918479 h 3836957"/>
                <a:gd name="connsiteX1" fmla="*/ 1162147 w 2324294"/>
                <a:gd name="connsiteY1" fmla="*/ 0 h 3836957"/>
                <a:gd name="connsiteX2" fmla="*/ 2324294 w 2324294"/>
                <a:gd name="connsiteY2" fmla="*/ 1918479 h 3836957"/>
                <a:gd name="connsiteX3" fmla="*/ 1162147 w 2324294"/>
                <a:gd name="connsiteY3" fmla="*/ 3836958 h 3836957"/>
                <a:gd name="connsiteX4" fmla="*/ 0 w 2324294"/>
                <a:gd name="connsiteY4" fmla="*/ 1918479 h 3836957"/>
                <a:gd name="connsiteX0" fmla="*/ 0 w 2324294"/>
                <a:gd name="connsiteY0" fmla="*/ 1919012 h 3837491"/>
                <a:gd name="connsiteX1" fmla="*/ 1162147 w 2324294"/>
                <a:gd name="connsiteY1" fmla="*/ 533 h 3837491"/>
                <a:gd name="connsiteX2" fmla="*/ 2324294 w 2324294"/>
                <a:gd name="connsiteY2" fmla="*/ 1919012 h 3837491"/>
                <a:gd name="connsiteX3" fmla="*/ 1162147 w 2324294"/>
                <a:gd name="connsiteY3" fmla="*/ 3837491 h 3837491"/>
                <a:gd name="connsiteX4" fmla="*/ 0 w 2324294"/>
                <a:gd name="connsiteY4" fmla="*/ 1919012 h 3837491"/>
                <a:gd name="connsiteX0" fmla="*/ 0 w 2324294"/>
                <a:gd name="connsiteY0" fmla="*/ 1918479 h 3836958"/>
                <a:gd name="connsiteX1" fmla="*/ 1162147 w 2324294"/>
                <a:gd name="connsiteY1" fmla="*/ 0 h 3836958"/>
                <a:gd name="connsiteX2" fmla="*/ 2324294 w 2324294"/>
                <a:gd name="connsiteY2" fmla="*/ 1918479 h 3836958"/>
                <a:gd name="connsiteX3" fmla="*/ 1162147 w 2324294"/>
                <a:gd name="connsiteY3" fmla="*/ 3836958 h 3836958"/>
                <a:gd name="connsiteX4" fmla="*/ 0 w 2324294"/>
                <a:gd name="connsiteY4" fmla="*/ 1918479 h 383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294" h="3836958">
                  <a:moveTo>
                    <a:pt x="0" y="1918479"/>
                  </a:moveTo>
                  <a:cubicBezTo>
                    <a:pt x="0" y="858932"/>
                    <a:pt x="202811" y="0"/>
                    <a:pt x="1162147" y="0"/>
                  </a:cubicBezTo>
                  <a:cubicBezTo>
                    <a:pt x="2121483" y="0"/>
                    <a:pt x="2324294" y="858932"/>
                    <a:pt x="2324294" y="1918479"/>
                  </a:cubicBezTo>
                  <a:cubicBezTo>
                    <a:pt x="2324294" y="2978026"/>
                    <a:pt x="1803983" y="3836958"/>
                    <a:pt x="1162147" y="3836958"/>
                  </a:cubicBezTo>
                  <a:cubicBezTo>
                    <a:pt x="520311" y="3836958"/>
                    <a:pt x="0" y="2978026"/>
                    <a:pt x="0" y="1918479"/>
                  </a:cubicBezTo>
                  <a:close/>
                </a:path>
              </a:pathLst>
            </a:custGeom>
            <a:noFill/>
            <a:ln w="38100">
              <a:solidFill>
                <a:srgbClr val="006CB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F9224E7-11EC-49A8-A1C8-7E179F4A8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8634-0839-1247-8D2B-FEEA21DA0BC2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841B67B-E181-42AF-A467-5F3ACA15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3" y="211298"/>
            <a:ext cx="11040000" cy="720000"/>
          </a:xfrm>
        </p:spPr>
        <p:txBody>
          <a:bodyPr/>
          <a:lstStyle/>
          <a:p>
            <a:r>
              <a:rPr lang="ru-RU" dirty="0"/>
              <a:t>О персонале</a:t>
            </a:r>
          </a:p>
        </p:txBody>
      </p:sp>
      <p:sp>
        <p:nvSpPr>
          <p:cNvPr id="8" name="Объект 6">
            <a:extLst>
              <a:ext uri="{FF2B5EF4-FFF2-40B4-BE49-F238E27FC236}">
                <a16:creationId xmlns:a16="http://schemas.microsoft.com/office/drawing/2014/main" id="{1B7B663F-EB15-4EBB-8883-D13DBC3FE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3895" y="1679679"/>
            <a:ext cx="2332935" cy="1007081"/>
          </a:xfrm>
          <a:solidFill>
            <a:srgbClr val="006CB5"/>
          </a:solidFill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bg1"/>
                </a:solidFill>
              </a:rPr>
              <a:t>Около 20 000 человек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6F2FD33-EB22-4073-99DA-454B27F64C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"/>
          <a:stretch/>
        </p:blipFill>
        <p:spPr>
          <a:xfrm>
            <a:off x="5130592" y="2720149"/>
            <a:ext cx="1796014" cy="2267070"/>
          </a:xfrm>
          <a:prstGeom prst="rect">
            <a:avLst/>
          </a:prstGeom>
          <a:effectLst>
            <a:glow rad="139700">
              <a:schemeClr val="bg1">
                <a:alpha val="6000"/>
              </a:schemeClr>
            </a:glow>
          </a:effectLst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F0729BA-9312-BDAE-3F36-05C56B8D899A}"/>
              </a:ext>
            </a:extLst>
          </p:cNvPr>
          <p:cNvSpPr/>
          <p:nvPr/>
        </p:nvSpPr>
        <p:spPr>
          <a:xfrm>
            <a:off x="8856972" y="2595867"/>
            <a:ext cx="2804052" cy="236225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Высшее образование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25%</a:t>
            </a:r>
          </a:p>
          <a:p>
            <a:pPr algn="ctr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Техническое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 профессиональное образование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62% </a:t>
            </a:r>
          </a:p>
          <a:p>
            <a:pPr algn="ctr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1D3179-B40A-AFF7-DE6F-4F7328392149}"/>
              </a:ext>
            </a:extLst>
          </p:cNvPr>
          <p:cNvSpPr txBox="1"/>
          <p:nvPr/>
        </p:nvSpPr>
        <p:spPr>
          <a:xfrm>
            <a:off x="5253092" y="5024897"/>
            <a:ext cx="16858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работают в компании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735685AF-BA61-A970-7671-47729A66A058}"/>
              </a:ext>
            </a:extLst>
          </p:cNvPr>
          <p:cNvSpPr/>
          <p:nvPr/>
        </p:nvSpPr>
        <p:spPr>
          <a:xfrm>
            <a:off x="8074157" y="3394093"/>
            <a:ext cx="690741" cy="7200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642F076A-7750-E2FF-85EE-C41A2803BE61}"/>
              </a:ext>
            </a:extLst>
          </p:cNvPr>
          <p:cNvSpPr/>
          <p:nvPr/>
        </p:nvSpPr>
        <p:spPr>
          <a:xfrm>
            <a:off x="501355" y="1564689"/>
            <a:ext cx="2804052" cy="97315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Инженеры</a:t>
            </a: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D3D8C9DB-1C8A-E0BD-9A0E-C960047B2421}"/>
              </a:ext>
            </a:extLst>
          </p:cNvPr>
          <p:cNvSpPr/>
          <p:nvPr/>
        </p:nvSpPr>
        <p:spPr>
          <a:xfrm>
            <a:off x="481799" y="2595867"/>
            <a:ext cx="2804052" cy="3940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7C30EEA1-B73E-F10F-BADA-96EE57AFC3F9}"/>
              </a:ext>
            </a:extLst>
          </p:cNvPr>
          <p:cNvSpPr/>
          <p:nvPr/>
        </p:nvSpPr>
        <p:spPr>
          <a:xfrm>
            <a:off x="526507" y="4215990"/>
            <a:ext cx="2804052" cy="973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Рабочие </a:t>
            </a: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838DC7D7-54E1-296D-D292-422A59DC1A5E}"/>
              </a:ext>
            </a:extLst>
          </p:cNvPr>
          <p:cNvSpPr/>
          <p:nvPr/>
        </p:nvSpPr>
        <p:spPr>
          <a:xfrm>
            <a:off x="526507" y="5247893"/>
            <a:ext cx="2804052" cy="4036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Стрелка: вправо 68">
            <a:extLst>
              <a:ext uri="{FF2B5EF4-FFF2-40B4-BE49-F238E27FC236}">
                <a16:creationId xmlns:a16="http://schemas.microsoft.com/office/drawing/2014/main" id="{362AC6D2-58D3-F9B9-BA61-B65BA0671BBD}"/>
              </a:ext>
            </a:extLst>
          </p:cNvPr>
          <p:cNvSpPr/>
          <p:nvPr/>
        </p:nvSpPr>
        <p:spPr>
          <a:xfrm rot="10800000">
            <a:off x="3377882" y="2078422"/>
            <a:ext cx="690741" cy="7200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: вправо 70">
            <a:extLst>
              <a:ext uri="{FF2B5EF4-FFF2-40B4-BE49-F238E27FC236}">
                <a16:creationId xmlns:a16="http://schemas.microsoft.com/office/drawing/2014/main" id="{343FB798-AE2D-77C9-8CF1-418125724F97}"/>
              </a:ext>
            </a:extLst>
          </p:cNvPr>
          <p:cNvSpPr/>
          <p:nvPr/>
        </p:nvSpPr>
        <p:spPr>
          <a:xfrm rot="10800000">
            <a:off x="3429398" y="4853870"/>
            <a:ext cx="690741" cy="72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80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TextShape 1"/>
          <p:cNvSpPr txBox="1"/>
          <p:nvPr/>
        </p:nvSpPr>
        <p:spPr>
          <a:xfrm>
            <a:off x="11348470" y="6457320"/>
            <a:ext cx="383400" cy="18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B36446CD-C66E-42EA-A60B-6075020B3A33}" type="slidenum">
              <a:rPr lang="ru-RU" sz="1200" b="0" strike="noStrike" spc="-100">
                <a:latin typeface="Times New Roman" pitchFamily="18" charset="0"/>
                <a:cs typeface="Times New Roman" pitchFamily="18" charset="0"/>
              </a:rPr>
              <a:t>3</a:t>
            </a:fld>
            <a:endParaRPr lang="ru-RU" sz="12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9" name="TextShape 2"/>
          <p:cNvSpPr txBox="1"/>
          <p:nvPr/>
        </p:nvSpPr>
        <p:spPr>
          <a:xfrm>
            <a:off x="385560" y="240840"/>
            <a:ext cx="11039760" cy="71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ts val="2001"/>
              </a:lnSpc>
            </a:pPr>
            <a:r>
              <a:rPr lang="ru-RU" sz="2400" b="1" strike="noStrike" spc="-52" dirty="0">
                <a:solidFill>
                  <a:srgbClr val="000000"/>
                </a:solidFill>
                <a:latin typeface="Calibri"/>
              </a:rPr>
              <a:t>Основные направления деятельности</a:t>
            </a:r>
            <a:endParaRPr lang="ru-RU" sz="2400" b="0" strike="noStrike" spc="-1" dirty="0">
              <a:solidFill>
                <a:srgbClr val="000000"/>
              </a:solidFill>
              <a:latin typeface="Montserrat Light"/>
            </a:endParaRPr>
          </a:p>
        </p:txBody>
      </p:sp>
      <p:pic>
        <p:nvPicPr>
          <p:cNvPr id="590" name="Рисунок 8"/>
          <p:cNvPicPr/>
          <p:nvPr/>
        </p:nvPicPr>
        <p:blipFill>
          <a:blip r:embed="rId2"/>
          <a:stretch/>
        </p:blipFill>
        <p:spPr>
          <a:xfrm>
            <a:off x="385560" y="2205000"/>
            <a:ext cx="3456000" cy="2306160"/>
          </a:xfrm>
          <a:prstGeom prst="rect">
            <a:avLst/>
          </a:prstGeom>
          <a:ln>
            <a:noFill/>
          </a:ln>
        </p:spPr>
      </p:pic>
      <p:sp>
        <p:nvSpPr>
          <p:cNvPr id="591" name="CustomShape 3"/>
          <p:cNvSpPr/>
          <p:nvPr/>
        </p:nvSpPr>
        <p:spPr>
          <a:xfrm>
            <a:off x="385560" y="4511520"/>
            <a:ext cx="3456000" cy="933480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ru-RU" sz="1800" b="1" strike="noStrike" spc="-72" dirty="0">
                <a:solidFill>
                  <a:srgbClr val="FFFFFF"/>
                </a:solidFill>
                <a:latin typeface="Calibri"/>
              </a:rPr>
              <a:t>Добыча полезных ископаемых – рудники в городах Риддер, </a:t>
            </a:r>
            <a:r>
              <a:rPr lang="ru-RU" b="1" spc="-72" dirty="0">
                <a:solidFill>
                  <a:srgbClr val="FFFFFF"/>
                </a:solidFill>
                <a:latin typeface="Calibri"/>
              </a:rPr>
              <a:t>Алтай, Кокшетау </a:t>
            </a:r>
            <a:r>
              <a:rPr lang="ru-RU" sz="1800" b="1" strike="noStrike" spc="-72" dirty="0">
                <a:solidFill>
                  <a:srgbClr val="FFFFFF"/>
                </a:solidFill>
                <a:latin typeface="Calibri"/>
              </a:rPr>
              <a:t>и пос. </a:t>
            </a:r>
            <a:r>
              <a:rPr lang="ru-RU" sz="1800" b="1" strike="noStrike" spc="-72" dirty="0" err="1">
                <a:solidFill>
                  <a:srgbClr val="FFFFFF"/>
                </a:solidFill>
                <a:latin typeface="Calibri"/>
              </a:rPr>
              <a:t>Жайрем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592" name="Рисунок 10"/>
          <p:cNvPicPr/>
          <p:nvPr/>
        </p:nvPicPr>
        <p:blipFill>
          <a:blip r:embed="rId3"/>
          <a:stretch/>
        </p:blipFill>
        <p:spPr>
          <a:xfrm>
            <a:off x="4403520" y="2205000"/>
            <a:ext cx="3456000" cy="2306160"/>
          </a:xfrm>
          <a:prstGeom prst="rect">
            <a:avLst/>
          </a:prstGeom>
          <a:ln>
            <a:noFill/>
          </a:ln>
        </p:spPr>
      </p:pic>
      <p:sp>
        <p:nvSpPr>
          <p:cNvPr id="593" name="CustomShape 4"/>
          <p:cNvSpPr/>
          <p:nvPr/>
        </p:nvSpPr>
        <p:spPr>
          <a:xfrm>
            <a:off x="4403520" y="4511520"/>
            <a:ext cx="3456000" cy="933480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ru-RU" sz="1800" b="1" strike="noStrike" spc="-72" dirty="0">
                <a:solidFill>
                  <a:srgbClr val="FFFFFF"/>
                </a:solidFill>
                <a:latin typeface="Calibri"/>
              </a:rPr>
              <a:t>Обогатительное производство - фабрики в городах Риддер, Алтай, Кокшетау и  пос. </a:t>
            </a:r>
            <a:r>
              <a:rPr lang="ru-RU" sz="1800" b="1" strike="noStrike" spc="-72" dirty="0" err="1">
                <a:solidFill>
                  <a:srgbClr val="FFFFFF"/>
                </a:solidFill>
                <a:latin typeface="Calibri"/>
              </a:rPr>
              <a:t>Жайрем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594" name="Рисунок 12"/>
          <p:cNvPicPr/>
          <p:nvPr/>
        </p:nvPicPr>
        <p:blipFill>
          <a:blip r:embed="rId4"/>
          <a:stretch/>
        </p:blipFill>
        <p:spPr>
          <a:xfrm>
            <a:off x="8346600" y="2205000"/>
            <a:ext cx="3456000" cy="2306160"/>
          </a:xfrm>
          <a:prstGeom prst="rect">
            <a:avLst/>
          </a:prstGeom>
          <a:ln>
            <a:noFill/>
          </a:ln>
        </p:spPr>
      </p:pic>
      <p:sp>
        <p:nvSpPr>
          <p:cNvPr id="595" name="CustomShape 5"/>
          <p:cNvSpPr/>
          <p:nvPr/>
        </p:nvSpPr>
        <p:spPr>
          <a:xfrm>
            <a:off x="8346600" y="4511520"/>
            <a:ext cx="3456000" cy="933480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ru-RU" sz="1800" b="1" strike="noStrike" spc="-72" dirty="0">
                <a:solidFill>
                  <a:srgbClr val="FFFFFF"/>
                </a:solidFill>
                <a:latin typeface="Calibri"/>
              </a:rPr>
              <a:t>Металлургическое производство – заводы в городах  Усть-Каменогорск и Риддер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596" name="CustomShape 6"/>
          <p:cNvSpPr/>
          <p:nvPr/>
        </p:nvSpPr>
        <p:spPr>
          <a:xfrm>
            <a:off x="385560" y="2205000"/>
            <a:ext cx="3456000" cy="3240000"/>
          </a:xfrm>
          <a:prstGeom prst="rect">
            <a:avLst/>
          </a:prstGeom>
          <a:noFill/>
          <a:ln w="34920">
            <a:solidFill>
              <a:srgbClr val="006C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597" name="CustomShape 7"/>
          <p:cNvSpPr/>
          <p:nvPr/>
        </p:nvSpPr>
        <p:spPr>
          <a:xfrm>
            <a:off x="4403520" y="2205000"/>
            <a:ext cx="3456000" cy="3240000"/>
          </a:xfrm>
          <a:prstGeom prst="rect">
            <a:avLst/>
          </a:prstGeom>
          <a:noFill/>
          <a:ln w="34920">
            <a:solidFill>
              <a:srgbClr val="006C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598" name="CustomShape 8"/>
          <p:cNvSpPr/>
          <p:nvPr/>
        </p:nvSpPr>
        <p:spPr>
          <a:xfrm>
            <a:off x="8346600" y="2202120"/>
            <a:ext cx="3456000" cy="3240000"/>
          </a:xfrm>
          <a:prstGeom prst="rect">
            <a:avLst/>
          </a:prstGeom>
          <a:noFill/>
          <a:ln w="34920">
            <a:solidFill>
              <a:srgbClr val="006C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TextShape 1"/>
          <p:cNvSpPr txBox="1"/>
          <p:nvPr/>
        </p:nvSpPr>
        <p:spPr>
          <a:xfrm>
            <a:off x="11425320" y="6453065"/>
            <a:ext cx="383400" cy="18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A4417671-223C-45F5-A22E-A75428BD9DA5}" type="slidenum">
              <a:rPr lang="ru-RU" sz="1200" b="0" strike="noStrike" spc="-100">
                <a:latin typeface="Times New Roman" pitchFamily="18" charset="0"/>
                <a:cs typeface="Times New Roman" pitchFamily="18" charset="0"/>
              </a:rPr>
              <a:t>4</a:t>
            </a:fld>
            <a:endParaRPr lang="ru-RU" sz="12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0" name="TextShape 2"/>
          <p:cNvSpPr txBox="1"/>
          <p:nvPr/>
        </p:nvSpPr>
        <p:spPr>
          <a:xfrm>
            <a:off x="385560" y="240840"/>
            <a:ext cx="11039760" cy="71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ts val="2001"/>
              </a:lnSpc>
            </a:pPr>
            <a:r>
              <a:rPr lang="ru-RU" sz="2400" b="1" strike="noStrike" spc="-52" dirty="0">
                <a:solidFill>
                  <a:srgbClr val="000000"/>
                </a:solidFill>
                <a:latin typeface="Calibri"/>
              </a:rPr>
              <a:t>Вспомогательные производственные подразделения</a:t>
            </a:r>
            <a:endParaRPr lang="ru-RU" sz="2400" b="0" strike="noStrike" spc="-1" dirty="0">
              <a:solidFill>
                <a:srgbClr val="000000"/>
              </a:solidFill>
              <a:latin typeface="Montserrat Light"/>
            </a:endParaRPr>
          </a:p>
        </p:txBody>
      </p:sp>
      <p:sp>
        <p:nvSpPr>
          <p:cNvPr id="607" name="TextShape 9"/>
          <p:cNvSpPr txBox="1"/>
          <p:nvPr/>
        </p:nvSpPr>
        <p:spPr>
          <a:xfrm>
            <a:off x="256860" y="2737440"/>
            <a:ext cx="3287324" cy="539280"/>
          </a:xfrm>
          <a:prstGeom prst="rect">
            <a:avLst/>
          </a:prstGeom>
          <a:solidFill>
            <a:srgbClr val="007FFF"/>
          </a:solidFill>
          <a:ln>
            <a:solidFill>
              <a:srgbClr val="FFFFFF"/>
            </a:solidFill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ru-RU" sz="1800" b="1" strike="noStrike" spc="-72" dirty="0">
                <a:solidFill>
                  <a:srgbClr val="FFFFFF"/>
                </a:solidFill>
                <a:latin typeface="Calibri"/>
              </a:rPr>
              <a:t>Производство электроэнергии</a:t>
            </a:r>
            <a:endParaRPr lang="ru-RU" sz="1800" b="0" strike="noStrike" spc="-72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8" name="CustomShape 10"/>
          <p:cNvSpPr/>
          <p:nvPr/>
        </p:nvSpPr>
        <p:spPr>
          <a:xfrm>
            <a:off x="4202996" y="2737440"/>
            <a:ext cx="3186216" cy="539280"/>
          </a:xfrm>
          <a:prstGeom prst="rect">
            <a:avLst/>
          </a:prstGeom>
          <a:solidFill>
            <a:srgbClr val="007FFF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ru-RU" sz="1800" b="1" strike="noStrike" spc="-72" dirty="0">
                <a:solidFill>
                  <a:srgbClr val="FFFFFF"/>
                </a:solidFill>
                <a:latin typeface="Calibri"/>
              </a:rPr>
              <a:t>Передача электроэнергии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609" name="CustomShape 11"/>
          <p:cNvSpPr/>
          <p:nvPr/>
        </p:nvSpPr>
        <p:spPr>
          <a:xfrm>
            <a:off x="8151112" y="2737440"/>
            <a:ext cx="3050202" cy="539280"/>
          </a:xfrm>
          <a:prstGeom prst="rect">
            <a:avLst/>
          </a:prstGeom>
          <a:solidFill>
            <a:srgbClr val="007FFF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ru-RU" sz="1800" b="1" strike="noStrike" spc="-72" dirty="0">
                <a:solidFill>
                  <a:srgbClr val="FFFFFF"/>
                </a:solidFill>
                <a:latin typeface="Calibri"/>
              </a:rPr>
              <a:t>Транспортные </a:t>
            </a:r>
            <a:r>
              <a:rPr lang="ru-RU" b="1" spc="-72" dirty="0">
                <a:solidFill>
                  <a:srgbClr val="FFFFFF"/>
                </a:solidFill>
                <a:latin typeface="Calibri"/>
              </a:rPr>
              <a:t>перевозки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611" name="CustomShape 13"/>
          <p:cNvSpPr/>
          <p:nvPr/>
        </p:nvSpPr>
        <p:spPr>
          <a:xfrm>
            <a:off x="256319" y="5345820"/>
            <a:ext cx="3287865" cy="585000"/>
          </a:xfrm>
          <a:prstGeom prst="rect">
            <a:avLst/>
          </a:prstGeom>
          <a:solidFill>
            <a:srgbClr val="007FFF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ru-RU" sz="1800" b="1" strike="noStrike" spc="-72" dirty="0">
                <a:solidFill>
                  <a:srgbClr val="FFFFFF"/>
                </a:solidFill>
                <a:latin typeface="Calibri"/>
              </a:rPr>
              <a:t>Техническое обслуживание и ремонт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612" name="CustomShape 14"/>
          <p:cNvSpPr/>
          <p:nvPr/>
        </p:nvSpPr>
        <p:spPr>
          <a:xfrm>
            <a:off x="4205156" y="5375505"/>
            <a:ext cx="3186216" cy="585000"/>
          </a:xfrm>
          <a:prstGeom prst="rect">
            <a:avLst/>
          </a:prstGeom>
          <a:solidFill>
            <a:srgbClr val="007FFF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ru-RU" sz="1800" b="1" strike="noStrike" spc="-72" dirty="0">
                <a:solidFill>
                  <a:srgbClr val="FFFFFF"/>
                </a:solidFill>
                <a:latin typeface="Calibri"/>
              </a:rPr>
              <a:t>Информационные технологии и автоматизация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613" name="CustomShape 15"/>
          <p:cNvSpPr/>
          <p:nvPr/>
        </p:nvSpPr>
        <p:spPr>
          <a:xfrm>
            <a:off x="8156513" y="5385680"/>
            <a:ext cx="3050202" cy="585000"/>
          </a:xfrm>
          <a:prstGeom prst="rect">
            <a:avLst/>
          </a:prstGeom>
          <a:solidFill>
            <a:srgbClr val="007FFF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72" dirty="0">
                <a:solidFill>
                  <a:srgbClr val="FFFFFF"/>
                </a:solidFill>
                <a:latin typeface="Calibri"/>
              </a:rPr>
              <a:t>Производство </a:t>
            </a:r>
          </a:p>
          <a:p>
            <a:pPr algn="ctr">
              <a:lnSpc>
                <a:spcPct val="100000"/>
              </a:lnSpc>
            </a:pPr>
            <a:r>
              <a:rPr lang="ru-RU" sz="1600" b="1" strike="noStrike" spc="-72" dirty="0">
                <a:solidFill>
                  <a:srgbClr val="FFFFFF"/>
                </a:solidFill>
                <a:latin typeface="Calibri"/>
              </a:rPr>
              <a:t>оборудования и запасных частей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614" name="Рисунок 21"/>
          <p:cNvPicPr/>
          <p:nvPr/>
        </p:nvPicPr>
        <p:blipFill>
          <a:blip r:embed="rId2"/>
          <a:stretch/>
        </p:blipFill>
        <p:spPr>
          <a:xfrm>
            <a:off x="4202996" y="1268280"/>
            <a:ext cx="3186216" cy="1350434"/>
          </a:xfrm>
          <a:prstGeom prst="rect">
            <a:avLst/>
          </a:prstGeom>
          <a:ln>
            <a:noFill/>
          </a:ln>
        </p:spPr>
      </p:pic>
      <p:pic>
        <p:nvPicPr>
          <p:cNvPr id="615" name="Рисунок 11"/>
          <p:cNvPicPr/>
          <p:nvPr/>
        </p:nvPicPr>
        <p:blipFill>
          <a:blip r:embed="rId3"/>
          <a:srcRect l="-73"/>
          <a:stretch/>
        </p:blipFill>
        <p:spPr>
          <a:xfrm>
            <a:off x="256320" y="1219679"/>
            <a:ext cx="3287864" cy="1428719"/>
          </a:xfrm>
          <a:prstGeom prst="rect">
            <a:avLst/>
          </a:prstGeom>
          <a:ln>
            <a:noFill/>
          </a:ln>
        </p:spPr>
      </p:pic>
      <p:pic>
        <p:nvPicPr>
          <p:cNvPr id="616" name="Рисунок 24"/>
          <p:cNvPicPr/>
          <p:nvPr/>
        </p:nvPicPr>
        <p:blipFill>
          <a:blip r:embed="rId4"/>
          <a:srcRect r="-18"/>
          <a:stretch/>
        </p:blipFill>
        <p:spPr>
          <a:xfrm>
            <a:off x="8151112" y="1211273"/>
            <a:ext cx="3050923" cy="1397266"/>
          </a:xfrm>
          <a:prstGeom prst="rect">
            <a:avLst/>
          </a:prstGeom>
          <a:ln>
            <a:noFill/>
          </a:ln>
        </p:spPr>
      </p:pic>
      <p:pic>
        <p:nvPicPr>
          <p:cNvPr id="617" name="Рисунок 30"/>
          <p:cNvPicPr/>
          <p:nvPr/>
        </p:nvPicPr>
        <p:blipFill>
          <a:blip r:embed="rId5"/>
          <a:srcRect l="-65"/>
          <a:stretch/>
        </p:blipFill>
        <p:spPr>
          <a:xfrm>
            <a:off x="4202996" y="3627475"/>
            <a:ext cx="3186216" cy="1629304"/>
          </a:xfrm>
          <a:prstGeom prst="rect">
            <a:avLst/>
          </a:prstGeom>
          <a:ln>
            <a:noFill/>
          </a:ln>
        </p:spPr>
      </p:pic>
      <p:pic>
        <p:nvPicPr>
          <p:cNvPr id="618" name="Рисунок 27"/>
          <p:cNvPicPr/>
          <p:nvPr/>
        </p:nvPicPr>
        <p:blipFill>
          <a:blip r:embed="rId6"/>
          <a:stretch/>
        </p:blipFill>
        <p:spPr>
          <a:xfrm>
            <a:off x="256318" y="3627476"/>
            <a:ext cx="3287866" cy="1629303"/>
          </a:xfrm>
          <a:prstGeom prst="rect">
            <a:avLst/>
          </a:prstGeom>
          <a:ln>
            <a:noFill/>
          </a:ln>
        </p:spPr>
      </p:pic>
      <p:pic>
        <p:nvPicPr>
          <p:cNvPr id="619" name="Рисунок 33"/>
          <p:cNvPicPr/>
          <p:nvPr/>
        </p:nvPicPr>
        <p:blipFill>
          <a:blip r:embed="rId7"/>
          <a:stretch/>
        </p:blipFill>
        <p:spPr>
          <a:xfrm>
            <a:off x="8151113" y="3671031"/>
            <a:ext cx="3050923" cy="158574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40BF82D-4227-49BA-8D6D-C8B69D0B1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8634-0839-1247-8D2B-FEEA21DA0BC2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05CF518-4ACA-4218-8E8D-11DB0A054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dirty="0"/>
              <a:t>Опыт «</a:t>
            </a:r>
            <a:r>
              <a:rPr lang="ru-RU" dirty="0" err="1"/>
              <a:t>Казцинка</a:t>
            </a:r>
            <a:r>
              <a:rPr lang="ru-RU" dirty="0"/>
              <a:t>» в организации обучения персонала</a:t>
            </a:r>
          </a:p>
        </p:txBody>
      </p:sp>
      <p:sp>
        <p:nvSpPr>
          <p:cNvPr id="14" name="Объект 1">
            <a:extLst>
              <a:ext uri="{FF2B5EF4-FFF2-40B4-BE49-F238E27FC236}">
                <a16:creationId xmlns:a16="http://schemas.microsoft.com/office/drawing/2014/main" id="{9AFBB4A3-6742-4B9B-BA94-72A5B287C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316169"/>
            <a:ext cx="4392488" cy="726442"/>
          </a:xfrm>
          <a:solidFill>
            <a:srgbClr val="006CB5"/>
          </a:solidFill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2002 г. – открытие собственного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Учебного центра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6A4B5D4-3AD8-49F3-B832-663BE4A35D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418" y="2780928"/>
            <a:ext cx="807790" cy="19143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5C2AF0-F0EA-48A1-B563-429D76825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64" y="3444181"/>
            <a:ext cx="1047619" cy="72381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25934EF-1519-4EA6-A109-CF28846237CA}"/>
              </a:ext>
            </a:extLst>
          </p:cNvPr>
          <p:cNvSpPr/>
          <p:nvPr/>
        </p:nvSpPr>
        <p:spPr>
          <a:xfrm>
            <a:off x="7624050" y="4286586"/>
            <a:ext cx="3812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более 2 000 ИТР, специалистов и менеджеров обучаются в Корпоративном университете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1A54D98-D56B-479C-98C2-04ACC868B86B}"/>
              </a:ext>
            </a:extLst>
          </p:cNvPr>
          <p:cNvSpPr/>
          <p:nvPr/>
        </p:nvSpPr>
        <p:spPr>
          <a:xfrm>
            <a:off x="7624050" y="3377405"/>
            <a:ext cx="3763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свыше 15 000 работников </a:t>
            </a:r>
          </a:p>
          <a:p>
            <a:r>
              <a:rPr lang="ru-RU" dirty="0">
                <a:latin typeface="Calibri" panose="020F0502020204030204" pitchFamily="34" charset="0"/>
              </a:rPr>
              <a:t>повышают квалификацию;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900E88-C31A-4514-88DD-72CE9DAF09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91" y="4198490"/>
            <a:ext cx="965587" cy="965587"/>
          </a:xfrm>
          <a:prstGeom prst="rect">
            <a:avLst/>
          </a:prstGeom>
        </p:spPr>
      </p:pic>
      <p:sp>
        <p:nvSpPr>
          <p:cNvPr id="17" name="Объект 1">
            <a:extLst>
              <a:ext uri="{FF2B5EF4-FFF2-40B4-BE49-F238E27FC236}">
                <a16:creationId xmlns:a16="http://schemas.microsoft.com/office/drawing/2014/main" id="{FDAE867C-157B-4770-8300-573591A7A03D}"/>
              </a:ext>
            </a:extLst>
          </p:cNvPr>
          <p:cNvSpPr txBox="1">
            <a:spLocks/>
          </p:cNvSpPr>
          <p:nvPr/>
        </p:nvSpPr>
        <p:spPr>
          <a:xfrm>
            <a:off x="6488091" y="1316833"/>
            <a:ext cx="4501381" cy="726442"/>
          </a:xfrm>
          <a:prstGeom prst="rect">
            <a:avLst/>
          </a:prstGeom>
          <a:solidFill>
            <a:srgbClr val="006CB5"/>
          </a:solidFill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198000" indent="-198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8B4"/>
              </a:buClr>
              <a:buSzPct val="90000"/>
              <a:buFont typeface="Montserrat" pitchFamily="2" charset="0"/>
              <a:buChar char="•"/>
              <a:tabLst/>
              <a:defRPr sz="1800" kern="1200" spc="-7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96000" indent="-198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0078B4"/>
              </a:buClr>
              <a:buSzPct val="100000"/>
              <a:buFont typeface="Montserrat" panose="020B0604020202020204" pitchFamily="34" charset="0"/>
              <a:buChar char="◦"/>
              <a:defRPr sz="1800" b="0" i="0" kern="1200" spc="-7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2pPr>
            <a:lvl3pPr marL="198000" indent="-198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0078B4"/>
              </a:buClr>
              <a:buSzPct val="90000"/>
              <a:buFont typeface="Montserrat" pitchFamily="2" charset="0"/>
              <a:buChar char="•"/>
              <a:defRPr sz="1400" b="0" i="0" kern="1200" spc="-7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396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8B4"/>
              </a:buClr>
              <a:buSzPct val="100000"/>
              <a:buFont typeface="Montserrat" panose="020B0604020202020204" pitchFamily="34" charset="0"/>
              <a:buChar char="◦"/>
              <a:defRPr sz="1400" b="0" i="0" kern="1200" spc="-7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4pPr>
            <a:lvl5pPr marL="198000" indent="-198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0078B4"/>
              </a:buClr>
              <a:buSzPct val="120000"/>
              <a:buFont typeface="Montserrat" pitchFamily="2" charset="0"/>
              <a:buChar char="•"/>
              <a:defRPr sz="1100" b="0" i="0" kern="1200" spc="-7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396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FFF"/>
              </a:buClr>
              <a:buSzPct val="100000"/>
              <a:buFont typeface="Montserrat" panose="020B0604020202020204" pitchFamily="34" charset="0"/>
              <a:buChar char="◦"/>
              <a:defRPr lang="en-GB" sz="1100" b="0" i="0" kern="1200" spc="-7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ontserra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FFF"/>
              </a:buClr>
              <a:buNone/>
            </a:pPr>
            <a:r>
              <a:rPr lang="ru-RU" sz="2400" b="1" dirty="0">
                <a:solidFill>
                  <a:schemeClr val="bg1"/>
                </a:solidFill>
              </a:rPr>
              <a:t>Е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жегодно: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7F966DA-7F22-E745-951E-04EC4505AC27}"/>
              </a:ext>
            </a:extLst>
          </p:cNvPr>
          <p:cNvSpPr/>
          <p:nvPr/>
        </p:nvSpPr>
        <p:spPr>
          <a:xfrm>
            <a:off x="7624050" y="2505046"/>
            <a:ext cx="3763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затраты на обучение – более              1 млрд. тенге;</a:t>
            </a:r>
          </a:p>
        </p:txBody>
      </p:sp>
      <p:pic>
        <p:nvPicPr>
          <p:cNvPr id="1028" name="Picture 4" descr="Сохранить значок денег. В наличии синий цвет денег Иллюстрация вектора -  иллюстрации насчитывающей концепция, символ: 188590659">
            <a:extLst>
              <a:ext uri="{FF2B5EF4-FFF2-40B4-BE49-F238E27FC236}">
                <a16:creationId xmlns:a16="http://schemas.microsoft.com/office/drawing/2014/main" id="{AFB7982D-CB21-32B1-2057-D58A93E83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t="5901" r="6748" b="13250"/>
          <a:stretch/>
        </p:blipFill>
        <p:spPr bwMode="auto">
          <a:xfrm>
            <a:off x="6488091" y="2399446"/>
            <a:ext cx="892373" cy="88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55EEFD-8057-6E95-0911-C37E042F3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6395" y="2925467"/>
            <a:ext cx="1819275" cy="177165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6C1E2E5-CAA9-3804-2C03-7C17C5C8F723}"/>
              </a:ext>
            </a:extLst>
          </p:cNvPr>
          <p:cNvSpPr/>
          <p:nvPr/>
        </p:nvSpPr>
        <p:spPr>
          <a:xfrm>
            <a:off x="3353777" y="2780928"/>
            <a:ext cx="20132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</a:rPr>
              <a:t>Проводится обучение более, чем по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280</a:t>
            </a:r>
            <a:r>
              <a:rPr lang="ru-RU" sz="2000" b="1" dirty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ru-RU" dirty="0">
                <a:latin typeface="Calibri" panose="020F0502020204030204" pitchFamily="34" charset="0"/>
              </a:rPr>
              <a:t>профессиям</a:t>
            </a:r>
          </a:p>
        </p:txBody>
      </p:sp>
    </p:spTree>
    <p:extLst>
      <p:ext uri="{BB962C8B-B14F-4D97-AF65-F5344CB8AC3E}">
        <p14:creationId xmlns:p14="http://schemas.microsoft.com/office/powerpoint/2010/main" val="102737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7" y="484238"/>
            <a:ext cx="11031807" cy="273601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</a:rPr>
              <a:t>Сотрудничество между ТОО «Казцинк» и ВКТУ им Д.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ru-RU" sz="2400" b="1" dirty="0" err="1">
                <a:latin typeface="Calibri" panose="020F0502020204030204" pitchFamily="34" charset="0"/>
              </a:rPr>
              <a:t>Серикбаева</a:t>
            </a:r>
            <a:r>
              <a:rPr lang="ru-RU" sz="24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478598" y="1304962"/>
            <a:ext cx="7176655" cy="128240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Цель Филиала:</a:t>
            </a:r>
          </a:p>
          <a:p>
            <a:pPr algn="just">
              <a:defRPr/>
            </a:pP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совместная подготовка для нужд компании квалифицированных специалистов, обладающих способностями применять приобретенный набор специальных знаний, умений и практических навыков в профессиональной деятельности производства</a:t>
            </a:r>
            <a:endParaRPr lang="ru-RU" sz="18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7" y="1137043"/>
            <a:ext cx="2952328" cy="1840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0E296A-B171-4A1B-97A2-A1E377B5DAA1}"/>
              </a:ext>
            </a:extLst>
          </p:cNvPr>
          <p:cNvSpPr txBox="1"/>
          <p:nvPr/>
        </p:nvSpPr>
        <p:spPr>
          <a:xfrm>
            <a:off x="1703512" y="3014082"/>
            <a:ext cx="7262466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-3870960" algn="l"/>
              </a:tabLst>
            </a:pPr>
            <a:r>
              <a:rPr lang="ru-RU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ПРЕИМУЩЕСТВА ПОДГОТОВКИ В ФИЛИАЛЕ ВКТУ ПРИ ТОО «КАЗЦИНК»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6B6331-4A74-4102-9EBF-BE81A49F1736}"/>
              </a:ext>
            </a:extLst>
          </p:cNvPr>
          <p:cNvSpPr txBox="1"/>
          <p:nvPr/>
        </p:nvSpPr>
        <p:spPr>
          <a:xfrm>
            <a:off x="548579" y="3880544"/>
            <a:ext cx="112994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6CB5"/>
              </a:buClr>
              <a:buFont typeface="Wingdings" panose="05000000000000000000" pitchFamily="2" charset="2"/>
              <a:buChar char="q"/>
              <a:tabLst>
                <a:tab pos="630555" algn="l"/>
              </a:tabLs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оплата обучения (3, 4 курсы), с</a:t>
            </a:r>
            <a:r>
              <a:rPr lang="ru-RU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типендии от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</a:t>
            </a:r>
            <a:r>
              <a:rPr lang="ru-RU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омпании (5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0 000 – 60 000 </a:t>
            </a:r>
            <a:r>
              <a:rPr lang="ru-RU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тенге в зависимости от успеваемости);</a:t>
            </a:r>
          </a:p>
          <a:p>
            <a:pPr marL="285750" indent="-285750">
              <a:buClr>
                <a:srgbClr val="006CB5"/>
              </a:buClr>
              <a:buFont typeface="Wingdings" panose="05000000000000000000" pitchFamily="2" charset="2"/>
              <a:buChar char="q"/>
              <a:tabLst>
                <a:tab pos="630555" algn="l"/>
              </a:tabLs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дополнительная теоретическая и практическая подготовка на производстве;</a:t>
            </a:r>
          </a:p>
          <a:p>
            <a:pPr marL="285750" indent="-285750">
              <a:buClr>
                <a:srgbClr val="006CB5"/>
              </a:buClr>
              <a:buFont typeface="Wingdings" panose="05000000000000000000" pitchFamily="2" charset="2"/>
              <a:buChar char="q"/>
              <a:tabLst>
                <a:tab pos="630555" algn="l"/>
              </a:tabLs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предоставление актуальных, инновационных тем курсовых, дипломных проектов (работ);</a:t>
            </a:r>
          </a:p>
          <a:p>
            <a:pPr marL="285750" lvl="0" indent="-285750">
              <a:buClr>
                <a:srgbClr val="006CB5"/>
              </a:buClr>
              <a:buFont typeface="Wingdings" panose="05000000000000000000" pitchFamily="2" charset="2"/>
              <a:buChar char="q"/>
              <a:tabLst>
                <a:tab pos="630555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прохождение практики на рабочем месте с заключением трудового договора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6CB5"/>
              </a:buClr>
              <a:buFont typeface="Wingdings" panose="05000000000000000000" pitchFamily="2" charset="2"/>
              <a:buChar char="q"/>
              <a:tabLst>
                <a:tab pos="630555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арантированное трудоустройство (обеспечение местом работы минимум на 3 года (обязательная отработка)</a:t>
            </a:r>
          </a:p>
          <a:p>
            <a:pPr marL="285750" lvl="0" indent="-285750">
              <a:buClr>
                <a:srgbClr val="006CB5"/>
              </a:buClr>
              <a:buFont typeface="Wingdings" panose="05000000000000000000" pitchFamily="2" charset="2"/>
              <a:buChar char="q"/>
              <a:tabLst>
                <a:tab pos="630555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оплата обучения в магистратуре ВКТУ им.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Д.Серикбаева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DE34E66-3F43-4B0E-B2AC-E84D72971A0E}"/>
              </a:ext>
            </a:extLst>
          </p:cNvPr>
          <p:cNvSpPr/>
          <p:nvPr/>
        </p:nvSpPr>
        <p:spPr>
          <a:xfrm>
            <a:off x="1343472" y="3590359"/>
            <a:ext cx="8103210" cy="176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3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C7A89B9-09DC-9B2D-E4B4-FDBF52DB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8634-0839-1247-8D2B-FEEA21DA0BC2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7428A3B-081D-AB70-D2E4-7DC2CC048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cs typeface="Calibri" panose="020F0502020204030204" pitchFamily="34" charset="0"/>
              </a:rPr>
              <a:t>Направления подготовки в Филиале</a:t>
            </a:r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2DA95064-1383-4527-BD12-A63DD2A7B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341951"/>
              </p:ext>
            </p:extLst>
          </p:nvPr>
        </p:nvGraphicFramePr>
        <p:xfrm>
          <a:off x="2239130" y="1196753"/>
          <a:ext cx="788931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Металлургия в Казахстане — Купить на Flagma.kz с доставкой по Казахстану!">
            <a:extLst>
              <a:ext uri="{FF2B5EF4-FFF2-40B4-BE49-F238E27FC236}">
                <a16:creationId xmlns:a16="http://schemas.microsoft.com/office/drawing/2014/main" id="{3F0411FE-3130-456E-80CB-7D6B97B5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25" y="1094749"/>
            <a:ext cx="2388692" cy="148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человек, внешний, мужчина, шлем&#10;&#10;Автоматически созданное описание">
            <a:extLst>
              <a:ext uri="{FF2B5EF4-FFF2-40B4-BE49-F238E27FC236}">
                <a16:creationId xmlns:a16="http://schemas.microsoft.com/office/drawing/2014/main" id="{31C07886-C102-48E5-AFC4-11FF68B8C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6" y="2825427"/>
            <a:ext cx="2350147" cy="156798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утренний, метро&#10;&#10;Автоматически созданное описание">
            <a:extLst>
              <a:ext uri="{FF2B5EF4-FFF2-40B4-BE49-F238E27FC236}">
                <a16:creationId xmlns:a16="http://schemas.microsoft.com/office/drawing/2014/main" id="{83DC9BCC-D15C-4335-8524-93D9968C8C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83" y="4637972"/>
            <a:ext cx="2349634" cy="15679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433FAE-3445-4D76-96D2-FD88FF416D0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331" y="1088328"/>
            <a:ext cx="2157817" cy="1440324"/>
          </a:xfrm>
          <a:prstGeom prst="rect">
            <a:avLst/>
          </a:prstGeom>
        </p:spPr>
      </p:pic>
      <p:pic>
        <p:nvPicPr>
          <p:cNvPr id="14" name="Picture 4" descr="Чем отличается электрик от электромонтера">
            <a:extLst>
              <a:ext uri="{FF2B5EF4-FFF2-40B4-BE49-F238E27FC236}">
                <a16:creationId xmlns:a16="http://schemas.microsoft.com/office/drawing/2014/main" id="{A096A1E6-66B3-44B7-8A74-5FFE1CA7A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169" y="2572794"/>
            <a:ext cx="1680259" cy="111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Теплоэнергетика и теплотехника">
            <a:extLst>
              <a:ext uri="{FF2B5EF4-FFF2-40B4-BE49-F238E27FC236}">
                <a16:creationId xmlns:a16="http://schemas.microsoft.com/office/drawing/2014/main" id="{694F246F-8509-4C33-95A8-DC180C9BB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125" y="3573017"/>
            <a:ext cx="1413261" cy="113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B6C87779-45A3-4166-BEC3-D300C7CE145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331" y="4781078"/>
            <a:ext cx="2157817" cy="143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01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404664"/>
            <a:ext cx="11103024" cy="273601"/>
          </a:xfrm>
        </p:spPr>
        <p:txBody>
          <a:bodyPr/>
          <a:lstStyle/>
          <a:p>
            <a:r>
              <a:rPr lang="ru-RU" altLang="ru-RU" dirty="0">
                <a:cs typeface="Calibri" panose="020F0502020204030204" pitchFamily="34" charset="0"/>
              </a:rPr>
              <a:t>Траектория подготовки в Филиале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F4644B2-F6CE-4D98-8E46-CF4513962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805436"/>
              </p:ext>
            </p:extLst>
          </p:nvPr>
        </p:nvGraphicFramePr>
        <p:xfrm>
          <a:off x="695400" y="908720"/>
          <a:ext cx="1101722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2FE70C4-1B7F-408F-9D8B-28DCFE4106AD}"/>
              </a:ext>
            </a:extLst>
          </p:cNvPr>
          <p:cNvSpPr/>
          <p:nvPr/>
        </p:nvSpPr>
        <p:spPr>
          <a:xfrm>
            <a:off x="745246" y="1412776"/>
            <a:ext cx="2109874" cy="604915"/>
          </a:xfrm>
          <a:prstGeom prst="roundRect">
            <a:avLst/>
          </a:prstGeom>
          <a:ln w="19050">
            <a:solidFill>
              <a:srgbClr val="006C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C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Отбор в Филиал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7E9031A-9591-472F-9AF9-B81E906B7B02}"/>
              </a:ext>
            </a:extLst>
          </p:cNvPr>
          <p:cNvSpPr/>
          <p:nvPr/>
        </p:nvSpPr>
        <p:spPr>
          <a:xfrm>
            <a:off x="4103775" y="1932943"/>
            <a:ext cx="2109874" cy="604915"/>
          </a:xfrm>
          <a:prstGeom prst="roundRect">
            <a:avLst/>
          </a:prstGeom>
          <a:ln w="19050">
            <a:solidFill>
              <a:srgbClr val="006C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C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Процесс обучения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FD898C5-6DF6-4D80-86E4-BEC35494E206}"/>
              </a:ext>
            </a:extLst>
          </p:cNvPr>
          <p:cNvSpPr/>
          <p:nvPr/>
        </p:nvSpPr>
        <p:spPr>
          <a:xfrm>
            <a:off x="7478025" y="2348880"/>
            <a:ext cx="2109874" cy="568501"/>
          </a:xfrm>
          <a:prstGeom prst="roundRect">
            <a:avLst/>
          </a:prstGeom>
          <a:ln w="19050">
            <a:solidFill>
              <a:srgbClr val="006C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C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Завершение обучения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77EBFAE-4DF7-47D5-B39B-E38146D8B4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14" y="0"/>
            <a:ext cx="3507121" cy="244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281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4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КАЗЦИНК">
  <a:themeElements>
    <a:clrScheme name="Другая 2">
      <a:dk1>
        <a:srgbClr val="000000"/>
      </a:dk1>
      <a:lt1>
        <a:srgbClr val="FFFFFF"/>
      </a:lt1>
      <a:dk2>
        <a:srgbClr val="4C4C4C"/>
      </a:dk2>
      <a:lt2>
        <a:srgbClr val="EDEDED"/>
      </a:lt2>
      <a:accent1>
        <a:srgbClr val="007FFF"/>
      </a:accent1>
      <a:accent2>
        <a:srgbClr val="0047A8"/>
      </a:accent2>
      <a:accent3>
        <a:srgbClr val="669999"/>
      </a:accent3>
      <a:accent4>
        <a:srgbClr val="999999"/>
      </a:accent4>
      <a:accent5>
        <a:srgbClr val="7D91A5"/>
      </a:accent5>
      <a:accent6>
        <a:srgbClr val="00AFAA"/>
      </a:accent6>
      <a:hlink>
        <a:srgbClr val="37ACFE"/>
      </a:hlink>
      <a:folHlink>
        <a:srgbClr val="0068B2"/>
      </a:folHlink>
    </a:clrScheme>
    <a:fontScheme name="Другая 1">
      <a:majorFont>
        <a:latin typeface="Montserrat Light"/>
        <a:ea typeface=""/>
        <a:cs typeface=""/>
      </a:majorFont>
      <a:minorFont>
        <a:latin typeface="Montserra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lencore Template 4x3 embedded font.potx [Read-Only]" id="{508B4CF2-AF30-47D8-B302-7B605555A677}" vid="{4E3B8E1A-4559-4381-9898-211C2816C40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1036</Words>
  <Application>Microsoft Office PowerPoint</Application>
  <PresentationFormat>Широкоэкранный</PresentationFormat>
  <Paragraphs>143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Montserrat</vt:lpstr>
      <vt:lpstr>Montserrat Light</vt:lpstr>
      <vt:lpstr>Montserrat Medium</vt:lpstr>
      <vt:lpstr>Palatino Linotype</vt:lpstr>
      <vt:lpstr>Times New Roman</vt:lpstr>
      <vt:lpstr>Wingdings</vt:lpstr>
      <vt:lpstr>КАЗЦИНК</vt:lpstr>
      <vt:lpstr>Целевая подготовка внешнего резерва в Филиале при ТОО «Казцинк» </vt:lpstr>
      <vt:lpstr> О компании</vt:lpstr>
      <vt:lpstr>О персонале</vt:lpstr>
      <vt:lpstr>Презентация PowerPoint</vt:lpstr>
      <vt:lpstr>Презентация PowerPoint</vt:lpstr>
      <vt:lpstr> Опыт «Казцинка» в организации обучения персонала</vt:lpstr>
      <vt:lpstr>Сотрудничество между ТОО «Казцинк» и ВКТУ им Д. Серикбаева </vt:lpstr>
      <vt:lpstr>Направления подготовки в Филиале</vt:lpstr>
      <vt:lpstr>Траектория подготовки в Филиале</vt:lpstr>
      <vt:lpstr>Льготы для студентов Филиала</vt:lpstr>
      <vt:lpstr> Что «Казцинк» дает своим работникам</vt:lpstr>
      <vt:lpstr>Отзывы участников программы</vt:lpstr>
      <vt:lpstr> Возможности Казцинка</vt:lpstr>
      <vt:lpstr> Наши 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VGrokhotova</dc:creator>
  <cp:lastModifiedBy>Elfimova, Irina (Ust-Kamenogorsk - KZ)</cp:lastModifiedBy>
  <cp:revision>1744</cp:revision>
  <cp:lastPrinted>2017-08-27T04:34:31Z</cp:lastPrinted>
  <dcterms:created xsi:type="dcterms:W3CDTF">2015-10-27T09:14:29Z</dcterms:created>
  <dcterms:modified xsi:type="dcterms:W3CDTF">2024-10-02T06:23:17Z</dcterms:modified>
</cp:coreProperties>
</file>